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74" r:id="rId5"/>
    <p:sldMasterId id="2147483648" r:id="rId6"/>
    <p:sldMasterId id="2147483662" r:id="rId7"/>
    <p:sldMasterId id="2147483687" r:id="rId8"/>
  </p:sldMasterIdLst>
  <p:notesMasterIdLst>
    <p:notesMasterId r:id="rId17"/>
  </p:notesMasterIdLst>
  <p:handoutMasterIdLst>
    <p:handoutMasterId r:id="rId18"/>
  </p:handoutMasterIdLst>
  <p:sldIdLst>
    <p:sldId id="262" r:id="rId9"/>
    <p:sldId id="317" r:id="rId10"/>
    <p:sldId id="316" r:id="rId11"/>
    <p:sldId id="263" r:id="rId12"/>
    <p:sldId id="308" r:id="rId13"/>
    <p:sldId id="310" r:id="rId14"/>
    <p:sldId id="296" r:id="rId15"/>
    <p:sldId id="292" r:id="rId16"/>
  </p:sldIdLst>
  <p:sldSz cx="6858000" cy="9906000" type="A4"/>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B0B"/>
    <a:srgbClr val="FDFEFF"/>
    <a:srgbClr val="00BFB3"/>
    <a:srgbClr val="F1E2DD"/>
    <a:srgbClr val="52261B"/>
    <a:srgbClr val="9ABB4F"/>
    <a:srgbClr val="F1E4DF"/>
    <a:srgbClr val="D54174"/>
    <a:srgbClr val="DC612A"/>
    <a:srgbClr val="3879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3174" y="102"/>
      </p:cViewPr>
      <p:guideLst>
        <p:guide orient="horz" pos="312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34" tIns="45716" rIns="91434" bIns="45716" rtlCol="0"/>
          <a:lstStyle>
            <a:lvl1pPr algn="l">
              <a:defRPr sz="1200"/>
            </a:lvl1pPr>
          </a:lstStyle>
          <a:p>
            <a:endParaRPr lang="fr-FR"/>
          </a:p>
        </p:txBody>
      </p:sp>
      <p:sp>
        <p:nvSpPr>
          <p:cNvPr id="3" name="Espace réservé de la date 2"/>
          <p:cNvSpPr>
            <a:spLocks noGrp="1"/>
          </p:cNvSpPr>
          <p:nvPr>
            <p:ph type="dt" sz="quarter" idx="1"/>
          </p:nvPr>
        </p:nvSpPr>
        <p:spPr>
          <a:xfrm>
            <a:off x="3778251" y="0"/>
            <a:ext cx="2889250" cy="496888"/>
          </a:xfrm>
          <a:prstGeom prst="rect">
            <a:avLst/>
          </a:prstGeom>
        </p:spPr>
        <p:txBody>
          <a:bodyPr vert="horz" lIns="91434" tIns="45716" rIns="91434" bIns="45716" rtlCol="0"/>
          <a:lstStyle>
            <a:lvl1pPr algn="r">
              <a:defRPr sz="1200"/>
            </a:lvl1pPr>
          </a:lstStyle>
          <a:p>
            <a:fld id="{A5BE5DAD-4FC9-47D1-8920-8EE989FCA7D4}" type="datetimeFigureOut">
              <a:rPr lang="fr-FR" smtClean="0"/>
              <a:t>17/12/2021</a:t>
            </a:fld>
            <a:endParaRPr lang="fr-FR"/>
          </a:p>
        </p:txBody>
      </p:sp>
      <p:sp>
        <p:nvSpPr>
          <p:cNvPr id="4" name="Espace réservé du pied de page 3"/>
          <p:cNvSpPr>
            <a:spLocks noGrp="1"/>
          </p:cNvSpPr>
          <p:nvPr>
            <p:ph type="ftr" sz="quarter" idx="2"/>
          </p:nvPr>
        </p:nvSpPr>
        <p:spPr>
          <a:xfrm>
            <a:off x="0" y="9429750"/>
            <a:ext cx="2889250" cy="496888"/>
          </a:xfrm>
          <a:prstGeom prst="rect">
            <a:avLst/>
          </a:prstGeom>
        </p:spPr>
        <p:txBody>
          <a:bodyPr vert="horz" lIns="91434" tIns="45716" rIns="91434" bIns="4571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8251" y="9429750"/>
            <a:ext cx="2889250" cy="496888"/>
          </a:xfrm>
          <a:prstGeom prst="rect">
            <a:avLst/>
          </a:prstGeom>
        </p:spPr>
        <p:txBody>
          <a:bodyPr vert="horz" lIns="91434" tIns="45716" rIns="91434" bIns="45716" rtlCol="0" anchor="b"/>
          <a:lstStyle>
            <a:lvl1pPr algn="r">
              <a:defRPr sz="1200"/>
            </a:lvl1pPr>
          </a:lstStyle>
          <a:p>
            <a:fld id="{7DC0E3F0-EBF0-41D7-9EDA-8B79023836CE}" type="slidenum">
              <a:rPr lang="fr-FR" smtClean="0"/>
              <a:t>‹N°›</a:t>
            </a:fld>
            <a:endParaRPr lang="fr-FR"/>
          </a:p>
        </p:txBody>
      </p:sp>
    </p:spTree>
    <p:extLst>
      <p:ext uri="{BB962C8B-B14F-4D97-AF65-F5344CB8AC3E}">
        <p14:creationId xmlns:p14="http://schemas.microsoft.com/office/powerpoint/2010/main" val="2780049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34" tIns="45716" rIns="91434" bIns="45716" rtlCol="0"/>
          <a:lstStyle>
            <a:lvl1pPr algn="l">
              <a:defRPr sz="1200"/>
            </a:lvl1pPr>
          </a:lstStyle>
          <a:p>
            <a:endParaRPr lang="fr-FR"/>
          </a:p>
        </p:txBody>
      </p:sp>
      <p:sp>
        <p:nvSpPr>
          <p:cNvPr id="3" name="Espace réservé de la date 2"/>
          <p:cNvSpPr>
            <a:spLocks noGrp="1"/>
          </p:cNvSpPr>
          <p:nvPr>
            <p:ph type="dt" idx="1"/>
          </p:nvPr>
        </p:nvSpPr>
        <p:spPr>
          <a:xfrm>
            <a:off x="3778251" y="0"/>
            <a:ext cx="2889250" cy="496888"/>
          </a:xfrm>
          <a:prstGeom prst="rect">
            <a:avLst/>
          </a:prstGeom>
        </p:spPr>
        <p:txBody>
          <a:bodyPr vert="horz" lIns="91434" tIns="45716" rIns="91434" bIns="45716" rtlCol="0"/>
          <a:lstStyle>
            <a:lvl1pPr algn="r">
              <a:defRPr sz="1200"/>
            </a:lvl1pPr>
          </a:lstStyle>
          <a:p>
            <a:fld id="{5EF2C344-D6A1-4454-AFBB-2AEF1B6348AE}" type="datetimeFigureOut">
              <a:rPr lang="fr-FR" smtClean="0"/>
              <a:t>17/12/2021</a:t>
            </a:fld>
            <a:endParaRPr lang="fr-FR"/>
          </a:p>
        </p:txBody>
      </p:sp>
      <p:sp>
        <p:nvSpPr>
          <p:cNvPr id="4" name="Espace réservé de l'image des diapositives 3"/>
          <p:cNvSpPr>
            <a:spLocks noGrp="1" noRot="1" noChangeAspect="1"/>
          </p:cNvSpPr>
          <p:nvPr>
            <p:ph type="sldImg" idx="2"/>
          </p:nvPr>
        </p:nvSpPr>
        <p:spPr>
          <a:xfrm>
            <a:off x="2176463" y="1241425"/>
            <a:ext cx="2316162" cy="3349625"/>
          </a:xfrm>
          <a:prstGeom prst="rect">
            <a:avLst/>
          </a:prstGeom>
          <a:noFill/>
          <a:ln w="12700">
            <a:solidFill>
              <a:prstClr val="black"/>
            </a:solidFill>
          </a:ln>
        </p:spPr>
        <p:txBody>
          <a:bodyPr vert="horz" lIns="91434" tIns="45716" rIns="91434" bIns="45716" rtlCol="0" anchor="ctr"/>
          <a:lstStyle/>
          <a:p>
            <a:endParaRPr lang="fr-FR"/>
          </a:p>
        </p:txBody>
      </p:sp>
      <p:sp>
        <p:nvSpPr>
          <p:cNvPr id="5" name="Espace réservé des notes 4"/>
          <p:cNvSpPr>
            <a:spLocks noGrp="1"/>
          </p:cNvSpPr>
          <p:nvPr>
            <p:ph type="body" sz="quarter" idx="3"/>
          </p:nvPr>
        </p:nvSpPr>
        <p:spPr>
          <a:xfrm>
            <a:off x="666751" y="4776789"/>
            <a:ext cx="5335588" cy="3908425"/>
          </a:xfrm>
          <a:prstGeom prst="rect">
            <a:avLst/>
          </a:prstGeom>
        </p:spPr>
        <p:txBody>
          <a:bodyPr vert="horz" lIns="91434" tIns="45716" rIns="91434" bIns="45716"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889250" cy="496888"/>
          </a:xfrm>
          <a:prstGeom prst="rect">
            <a:avLst/>
          </a:prstGeom>
        </p:spPr>
        <p:txBody>
          <a:bodyPr vert="horz" lIns="91434" tIns="45716" rIns="91434" bIns="4571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8251" y="9429750"/>
            <a:ext cx="2889250" cy="496888"/>
          </a:xfrm>
          <a:prstGeom prst="rect">
            <a:avLst/>
          </a:prstGeom>
        </p:spPr>
        <p:txBody>
          <a:bodyPr vert="horz" lIns="91434" tIns="45716" rIns="91434" bIns="45716" rtlCol="0" anchor="b"/>
          <a:lstStyle>
            <a:lvl1pPr algn="r">
              <a:defRPr sz="1200"/>
            </a:lvl1pPr>
          </a:lstStyle>
          <a:p>
            <a:fld id="{C5175E16-713D-48E7-9ED9-843CB7D71EA9}" type="slidenum">
              <a:rPr lang="fr-FR" smtClean="0"/>
              <a:t>‹N°›</a:t>
            </a:fld>
            <a:endParaRPr lang="fr-FR"/>
          </a:p>
        </p:txBody>
      </p:sp>
    </p:spTree>
    <p:extLst>
      <p:ext uri="{BB962C8B-B14F-4D97-AF65-F5344CB8AC3E}">
        <p14:creationId xmlns:p14="http://schemas.microsoft.com/office/powerpoint/2010/main" val="42566500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5175E16-713D-48E7-9ED9-843CB7D71EA9}" type="slidenum">
              <a:rPr lang="fr-FR" smtClean="0"/>
              <a:t>3</a:t>
            </a:fld>
            <a:endParaRPr lang="fr-FR"/>
          </a:p>
        </p:txBody>
      </p:sp>
    </p:spTree>
    <p:extLst>
      <p:ext uri="{BB962C8B-B14F-4D97-AF65-F5344CB8AC3E}">
        <p14:creationId xmlns:p14="http://schemas.microsoft.com/office/powerpoint/2010/main" val="397900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5175E16-713D-48E7-9ED9-843CB7D71EA9}" type="slidenum">
              <a:rPr lang="fr-FR" smtClean="0"/>
              <a:t>5</a:t>
            </a:fld>
            <a:endParaRPr lang="fr-FR"/>
          </a:p>
        </p:txBody>
      </p:sp>
    </p:spTree>
    <p:extLst>
      <p:ext uri="{BB962C8B-B14F-4D97-AF65-F5344CB8AC3E}">
        <p14:creationId xmlns:p14="http://schemas.microsoft.com/office/powerpoint/2010/main" val="8739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5175E16-713D-48E7-9ED9-843CB7D71EA9}" type="slidenum">
              <a:rPr lang="fr-FR" smtClean="0"/>
              <a:t>6</a:t>
            </a:fld>
            <a:endParaRPr lang="fr-FR"/>
          </a:p>
        </p:txBody>
      </p:sp>
    </p:spTree>
    <p:extLst>
      <p:ext uri="{BB962C8B-B14F-4D97-AF65-F5344CB8AC3E}">
        <p14:creationId xmlns:p14="http://schemas.microsoft.com/office/powerpoint/2010/main" val="102301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endParaRPr lang="fr-FR"/>
          </a:p>
        </p:txBody>
      </p:sp>
      <p:sp>
        <p:nvSpPr>
          <p:cNvPr id="5" name="Espace réservé du pied de page 4"/>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386881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71488" y="2636838"/>
            <a:ext cx="5915025" cy="6284912"/>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endParaRPr lang="fr-FR"/>
          </a:p>
        </p:txBody>
      </p:sp>
      <p:sp>
        <p:nvSpPr>
          <p:cNvPr id="5" name="Espace réservé du pied de page 4"/>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2544546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8550" y="527050"/>
            <a:ext cx="1477963" cy="8394700"/>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8" y="527050"/>
            <a:ext cx="4284662" cy="8394700"/>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endParaRPr lang="fr-FR"/>
          </a:p>
        </p:txBody>
      </p:sp>
      <p:sp>
        <p:nvSpPr>
          <p:cNvPr id="5" name="Espace réservé du pied de page 4"/>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810337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A0251A-1C69-495A-A5C0-3CA8A2999BDB}"/>
              </a:ext>
            </a:extLst>
          </p:cNvPr>
          <p:cNvSpPr>
            <a:spLocks noGrp="1"/>
          </p:cNvSpPr>
          <p:nvPr>
            <p:ph type="ctrTitle"/>
          </p:nvPr>
        </p:nvSpPr>
        <p:spPr>
          <a:xfrm>
            <a:off x="857250" y="1620838"/>
            <a:ext cx="5143500" cy="3449637"/>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F1808BE-7697-4169-9976-07D4E06E3D8E}"/>
              </a:ext>
            </a:extLst>
          </p:cNvPr>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47274D3-9AAF-4BD9-B767-0897C0980479}"/>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17/12/2021</a:t>
            </a:fld>
            <a:endParaRPr lang="fr-FR"/>
          </a:p>
        </p:txBody>
      </p:sp>
      <p:sp>
        <p:nvSpPr>
          <p:cNvPr id="5" name="Espace réservé du pied de page 4">
            <a:extLst>
              <a:ext uri="{FF2B5EF4-FFF2-40B4-BE49-F238E27FC236}">
                <a16:creationId xmlns:a16="http://schemas.microsoft.com/office/drawing/2014/main" id="{3AAC665D-273E-4799-AF52-42C256CE3D26}"/>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D5662592-D7F4-4768-8E3A-0B1DDEC0FF03}"/>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523336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BFEC3F-F5A4-4C19-A3CE-8133CF76EAED}"/>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83351D6C-E3AD-4FD1-BFD6-B86352E6D0A6}"/>
              </a:ext>
            </a:extLst>
          </p:cNvPr>
          <p:cNvSpPr>
            <a:spLocks noGrp="1"/>
          </p:cNvSpPr>
          <p:nvPr>
            <p:ph idx="1"/>
          </p:nvPr>
        </p:nvSpPr>
        <p:spPr>
          <a:xfrm>
            <a:off x="471488" y="2636838"/>
            <a:ext cx="5915025"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EA08A9-D490-48DF-8A0A-BCEDD182A5FB}"/>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17/12/2021</a:t>
            </a:fld>
            <a:endParaRPr lang="fr-FR"/>
          </a:p>
        </p:txBody>
      </p:sp>
      <p:sp>
        <p:nvSpPr>
          <p:cNvPr id="5" name="Espace réservé du pied de page 4">
            <a:extLst>
              <a:ext uri="{FF2B5EF4-FFF2-40B4-BE49-F238E27FC236}">
                <a16:creationId xmlns:a16="http://schemas.microsoft.com/office/drawing/2014/main" id="{C2080505-BF68-4E82-8CDE-73723943936B}"/>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27AA939E-9908-40FC-B158-C800E34C4581}"/>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1745205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6AF0E4-CDBA-41BC-8FF0-B3FEAAA77B03}"/>
              </a:ext>
            </a:extLst>
          </p:cNvPr>
          <p:cNvSpPr>
            <a:spLocks noGrp="1"/>
          </p:cNvSpPr>
          <p:nvPr>
            <p:ph type="title"/>
          </p:nvPr>
        </p:nvSpPr>
        <p:spPr>
          <a:xfrm>
            <a:off x="468313" y="2470150"/>
            <a:ext cx="5915025" cy="4119563"/>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FBB339A-0B8A-47DE-8D6E-814B844CEF46}"/>
              </a:ext>
            </a:extLst>
          </p:cNvPr>
          <p:cNvSpPr>
            <a:spLocks noGrp="1"/>
          </p:cNvSpPr>
          <p:nvPr>
            <p:ph type="body" idx="1"/>
          </p:nvPr>
        </p:nvSpPr>
        <p:spPr>
          <a:xfrm>
            <a:off x="468313" y="6629400"/>
            <a:ext cx="5915025" cy="21669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9D8B188-380C-46A1-8C4C-2DCD1B0DAE60}"/>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17/12/2021</a:t>
            </a:fld>
            <a:endParaRPr lang="fr-FR"/>
          </a:p>
        </p:txBody>
      </p:sp>
      <p:sp>
        <p:nvSpPr>
          <p:cNvPr id="5" name="Espace réservé du pied de page 4">
            <a:extLst>
              <a:ext uri="{FF2B5EF4-FFF2-40B4-BE49-F238E27FC236}">
                <a16:creationId xmlns:a16="http://schemas.microsoft.com/office/drawing/2014/main" id="{10BD23A0-152A-4EA7-B702-DD2AEA5C94FA}"/>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E3647A36-D21A-4E73-B8C2-B5D3F2E87F8B}"/>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3622143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12891B-1FCA-4643-82C6-ABDEC00BB542}"/>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ED717235-3610-4A4D-B5AC-949033B13D3D}"/>
              </a:ext>
            </a:extLst>
          </p:cNvPr>
          <p:cNvSpPr>
            <a:spLocks noGrp="1"/>
          </p:cNvSpPr>
          <p:nvPr>
            <p:ph sz="half" idx="1"/>
          </p:nvPr>
        </p:nvSpPr>
        <p:spPr>
          <a:xfrm>
            <a:off x="471488" y="2636838"/>
            <a:ext cx="2881312"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167FCCA-F55B-4C0B-85AA-38F39EEE442E}"/>
              </a:ext>
            </a:extLst>
          </p:cNvPr>
          <p:cNvSpPr>
            <a:spLocks noGrp="1"/>
          </p:cNvSpPr>
          <p:nvPr>
            <p:ph sz="half" idx="2"/>
          </p:nvPr>
        </p:nvSpPr>
        <p:spPr>
          <a:xfrm>
            <a:off x="3505200" y="2636838"/>
            <a:ext cx="2881313"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6C1590D-3A97-4CF7-BB30-36C23243DB0C}"/>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17/12/2021</a:t>
            </a:fld>
            <a:endParaRPr lang="fr-FR"/>
          </a:p>
        </p:txBody>
      </p:sp>
      <p:sp>
        <p:nvSpPr>
          <p:cNvPr id="6" name="Espace réservé du pied de page 5">
            <a:extLst>
              <a:ext uri="{FF2B5EF4-FFF2-40B4-BE49-F238E27FC236}">
                <a16:creationId xmlns:a16="http://schemas.microsoft.com/office/drawing/2014/main" id="{B1D5A5CE-2568-42BB-8208-A55BB5A35903}"/>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9E57797A-FB0D-4B31-9EAE-3F0D35ECC91B}"/>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3021821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D95AA3-3171-443C-B097-AA53AC5328B6}"/>
              </a:ext>
            </a:extLst>
          </p:cNvPr>
          <p:cNvSpPr>
            <a:spLocks noGrp="1"/>
          </p:cNvSpPr>
          <p:nvPr>
            <p:ph type="title"/>
          </p:nvPr>
        </p:nvSpPr>
        <p:spPr>
          <a:xfrm>
            <a:off x="473075" y="527050"/>
            <a:ext cx="5915025" cy="1914525"/>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EF2691B0-2FA6-4C19-A538-CDAC944B6E18}"/>
              </a:ext>
            </a:extLst>
          </p:cNvPr>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180A388-4786-4E81-8BCE-9F4AA1CEE5CE}"/>
              </a:ext>
            </a:extLst>
          </p:cNvPr>
          <p:cNvSpPr>
            <a:spLocks noGrp="1"/>
          </p:cNvSpPr>
          <p:nvPr>
            <p:ph sz="half" idx="2"/>
          </p:nvPr>
        </p:nvSpPr>
        <p:spPr>
          <a:xfrm>
            <a:off x="473075" y="3617913"/>
            <a:ext cx="2900363"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148CD4D-5D38-42C6-8432-1D06BA1FA468}"/>
              </a:ext>
            </a:extLst>
          </p:cNvPr>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B77C338-1630-4CEA-85B6-666DBF5871DD}"/>
              </a:ext>
            </a:extLst>
          </p:cNvPr>
          <p:cNvSpPr>
            <a:spLocks noGrp="1"/>
          </p:cNvSpPr>
          <p:nvPr>
            <p:ph sz="quarter" idx="4"/>
          </p:nvPr>
        </p:nvSpPr>
        <p:spPr>
          <a:xfrm>
            <a:off x="3471863" y="3617913"/>
            <a:ext cx="2916237"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19B14B6-B573-4930-8CE8-B4DFBF0BC0E5}"/>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17/12/2021</a:t>
            </a:fld>
            <a:endParaRPr lang="fr-FR"/>
          </a:p>
        </p:txBody>
      </p:sp>
      <p:sp>
        <p:nvSpPr>
          <p:cNvPr id="8" name="Espace réservé du pied de page 7">
            <a:extLst>
              <a:ext uri="{FF2B5EF4-FFF2-40B4-BE49-F238E27FC236}">
                <a16:creationId xmlns:a16="http://schemas.microsoft.com/office/drawing/2014/main" id="{5C38DF2C-9602-4FF2-8B17-5FFDD35FD46D}"/>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1DE66DD7-FAF2-4C49-94B7-D103FD39BA11}"/>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1546126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8C6B71-8E1B-4DB8-BD20-B138F20C8FBB}"/>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A85FFDAC-AB50-4E5B-8718-FD1BACE29235}"/>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17/12/2021</a:t>
            </a:fld>
            <a:endParaRPr lang="fr-FR"/>
          </a:p>
        </p:txBody>
      </p:sp>
      <p:sp>
        <p:nvSpPr>
          <p:cNvPr id="4" name="Espace réservé du pied de page 3">
            <a:extLst>
              <a:ext uri="{FF2B5EF4-FFF2-40B4-BE49-F238E27FC236}">
                <a16:creationId xmlns:a16="http://schemas.microsoft.com/office/drawing/2014/main" id="{E01D18B0-EE40-4383-BA89-2183A82D51E9}"/>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C3F08761-F920-48A6-9B61-BBC1FBE358F1}"/>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1487126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E3C17F8-5135-4B0C-8600-35CFD0B9610D}"/>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17/12/2021</a:t>
            </a:fld>
            <a:endParaRPr lang="fr-FR"/>
          </a:p>
        </p:txBody>
      </p:sp>
      <p:sp>
        <p:nvSpPr>
          <p:cNvPr id="3" name="Espace réservé du pied de page 2">
            <a:extLst>
              <a:ext uri="{FF2B5EF4-FFF2-40B4-BE49-F238E27FC236}">
                <a16:creationId xmlns:a16="http://schemas.microsoft.com/office/drawing/2014/main" id="{BF08C139-C0E4-4441-BFF8-B0FCE9A6C474}"/>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04FB5396-E5EE-4E48-8462-FFB3E1B43ED5}"/>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3899490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6D1F03-BE50-482D-92DA-C53179D0B558}"/>
              </a:ext>
            </a:extLst>
          </p:cNvPr>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2ED5F86-6543-4E2C-B3D3-12B1537F195C}"/>
              </a:ext>
            </a:extLst>
          </p:cNvPr>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36E0E7B-2DA2-4107-9047-8410C845323D}"/>
              </a:ext>
            </a:extLst>
          </p:cNvPr>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846D6A73-F7E0-4DA7-8FE3-DDF434F52578}"/>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17/12/2021</a:t>
            </a:fld>
            <a:endParaRPr lang="fr-FR"/>
          </a:p>
        </p:txBody>
      </p:sp>
      <p:sp>
        <p:nvSpPr>
          <p:cNvPr id="6" name="Espace réservé du pied de page 5">
            <a:extLst>
              <a:ext uri="{FF2B5EF4-FFF2-40B4-BE49-F238E27FC236}">
                <a16:creationId xmlns:a16="http://schemas.microsoft.com/office/drawing/2014/main" id="{DE1553AC-1BEA-4370-AE77-A017A131BE63}"/>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C9B0E874-7FEC-4AB9-A44F-71C32F5090E5}"/>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268138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71488" y="2636838"/>
            <a:ext cx="5915025"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endParaRPr lang="fr-FR"/>
          </a:p>
        </p:txBody>
      </p:sp>
      <p:sp>
        <p:nvSpPr>
          <p:cNvPr id="5" name="Espace réservé du pied de page 4"/>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1828744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0B254-D731-422D-8E0D-87816DF9213D}"/>
              </a:ext>
            </a:extLst>
          </p:cNvPr>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6BA94CF-DE08-45CC-B5A1-CC6D2BE25C25}"/>
              </a:ext>
            </a:extLst>
          </p:cNvPr>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3602E89-0173-4DA6-B614-0A73C2B030F8}"/>
              </a:ext>
            </a:extLst>
          </p:cNvPr>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E41D11E-E1EC-4A3F-9DD9-654F6230C5C1}"/>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17/12/2021</a:t>
            </a:fld>
            <a:endParaRPr lang="fr-FR"/>
          </a:p>
        </p:txBody>
      </p:sp>
      <p:sp>
        <p:nvSpPr>
          <p:cNvPr id="6" name="Espace réservé du pied de page 5">
            <a:extLst>
              <a:ext uri="{FF2B5EF4-FFF2-40B4-BE49-F238E27FC236}">
                <a16:creationId xmlns:a16="http://schemas.microsoft.com/office/drawing/2014/main" id="{4C288CC3-3E80-4F2D-95CD-6AB8FBD8371A}"/>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761BB74C-2E7A-4A2F-BDA8-31386C8527D7}"/>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392205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02F6ED-A515-451A-9250-92E424620B30}"/>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DC204D7-9E84-484E-AD68-48FA1E448CB8}"/>
              </a:ext>
            </a:extLst>
          </p:cNvPr>
          <p:cNvSpPr>
            <a:spLocks noGrp="1"/>
          </p:cNvSpPr>
          <p:nvPr>
            <p:ph type="body" orient="vert" idx="1"/>
          </p:nvPr>
        </p:nvSpPr>
        <p:spPr>
          <a:xfrm>
            <a:off x="471488" y="2636838"/>
            <a:ext cx="5915025" cy="6284912"/>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B22061-FD49-4AC1-AFE8-D515FB05AD80}"/>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17/12/2021</a:t>
            </a:fld>
            <a:endParaRPr lang="fr-FR"/>
          </a:p>
        </p:txBody>
      </p:sp>
      <p:sp>
        <p:nvSpPr>
          <p:cNvPr id="5" name="Espace réservé du pied de page 4">
            <a:extLst>
              <a:ext uri="{FF2B5EF4-FFF2-40B4-BE49-F238E27FC236}">
                <a16:creationId xmlns:a16="http://schemas.microsoft.com/office/drawing/2014/main" id="{8CF62AF1-0C30-414B-98C4-A447FE728F73}"/>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99C8748C-A2B2-4CB6-A22C-3E24950682E8}"/>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105745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1345425-D1DD-4B85-AEE9-E7EEC038F044}"/>
              </a:ext>
            </a:extLst>
          </p:cNvPr>
          <p:cNvSpPr>
            <a:spLocks noGrp="1"/>
          </p:cNvSpPr>
          <p:nvPr>
            <p:ph type="title" orient="vert"/>
          </p:nvPr>
        </p:nvSpPr>
        <p:spPr>
          <a:xfrm>
            <a:off x="4908550" y="527050"/>
            <a:ext cx="1477963" cy="8394700"/>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2D00FB0-BE5D-4603-AEE6-BF36741E7B79}"/>
              </a:ext>
            </a:extLst>
          </p:cNvPr>
          <p:cNvSpPr>
            <a:spLocks noGrp="1"/>
          </p:cNvSpPr>
          <p:nvPr>
            <p:ph type="body" orient="vert" idx="1"/>
          </p:nvPr>
        </p:nvSpPr>
        <p:spPr>
          <a:xfrm>
            <a:off x="471488" y="527050"/>
            <a:ext cx="4284662" cy="8394700"/>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ED84FC-6829-4B74-96F0-45C292786FDF}"/>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17/12/2021</a:t>
            </a:fld>
            <a:endParaRPr lang="fr-FR"/>
          </a:p>
        </p:txBody>
      </p:sp>
      <p:sp>
        <p:nvSpPr>
          <p:cNvPr id="5" name="Espace réservé du pied de page 4">
            <a:extLst>
              <a:ext uri="{FF2B5EF4-FFF2-40B4-BE49-F238E27FC236}">
                <a16:creationId xmlns:a16="http://schemas.microsoft.com/office/drawing/2014/main" id="{5725DF52-DC2E-4E57-8004-7745B40623DF}"/>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61BD2CF3-4689-4813-B948-41ED316A8C54}"/>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3418133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20688" y="17553"/>
            <a:ext cx="5829300" cy="903000"/>
          </a:xfrm>
          <a:prstGeom prst="rect">
            <a:avLst/>
          </a:prstGeom>
        </p:spPr>
        <p:txBody>
          <a:bodyPr anchor="ctr"/>
          <a:lstStyle>
            <a:lvl1pPr>
              <a:defRPr sz="2800" b="0">
                <a:solidFill>
                  <a:srgbClr val="00BFB3"/>
                </a:solidFill>
                <a:effectLst/>
                <a:latin typeface="Cooper Black" panose="0208090404030B020404" pitchFamily="18" charset="0"/>
              </a:defRPr>
            </a:lvl1pPr>
          </a:lstStyle>
          <a:p>
            <a:r>
              <a:rPr lang="fr-FR"/>
              <a:t>Modifiez le style du titre</a:t>
            </a:r>
          </a:p>
        </p:txBody>
      </p:sp>
      <p:sp>
        <p:nvSpPr>
          <p:cNvPr id="3" name="Sous-titre 2"/>
          <p:cNvSpPr>
            <a:spLocks noGrp="1"/>
          </p:cNvSpPr>
          <p:nvPr>
            <p:ph type="subTitle" idx="1"/>
          </p:nvPr>
        </p:nvSpPr>
        <p:spPr>
          <a:xfrm>
            <a:off x="620688" y="1424608"/>
            <a:ext cx="5832648" cy="6552728"/>
          </a:xfrm>
          <a:prstGeom prst="rect">
            <a:avLst/>
          </a:prstGeom>
        </p:spPr>
        <p:txBody>
          <a:bodyPr/>
          <a:lstStyle>
            <a:lvl1pPr marL="0" indent="0" algn="l">
              <a:buNone/>
              <a:defRPr sz="2000">
                <a:solidFill>
                  <a:srgbClr val="52261B"/>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Tree>
    <p:extLst>
      <p:ext uri="{BB962C8B-B14F-4D97-AF65-F5344CB8AC3E}">
        <p14:creationId xmlns:p14="http://schemas.microsoft.com/office/powerpoint/2010/main" val="112645534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20688" y="1424608"/>
            <a:ext cx="5832648" cy="6552728"/>
          </a:xfrm>
          <a:prstGeom prst="rect">
            <a:avLst/>
          </a:prstGeom>
        </p:spPr>
        <p:txBody>
          <a:bodyPr/>
          <a:lstStyle>
            <a:lvl1pPr marL="0" indent="0" algn="l">
              <a:buNone/>
              <a:defRPr sz="2000">
                <a:solidFill>
                  <a:srgbClr val="52261B"/>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Tree>
    <p:extLst>
      <p:ext uri="{BB962C8B-B14F-4D97-AF65-F5344CB8AC3E}">
        <p14:creationId xmlns:p14="http://schemas.microsoft.com/office/powerpoint/2010/main" val="224393055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fld id="{9AAE13D3-440F-4006-B432-01D8A0EBCD5E}" type="datetime1">
              <a:rPr lang="fr-FR" smtClean="0"/>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1856067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71488" y="2636838"/>
            <a:ext cx="5915025"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fld id="{1C4ED14C-D5A3-44D5-A525-464AE33CB47A}" type="datetime1">
              <a:rPr lang="fr-FR" smtClean="0"/>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2844785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8313" y="2470150"/>
            <a:ext cx="5915025" cy="4119563"/>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468313" y="6629400"/>
            <a:ext cx="5915025" cy="21669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fld id="{E1B2A1BE-3732-483E-AE73-1C3143909F1F}" type="datetime1">
              <a:rPr lang="fr-FR" smtClean="0"/>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1461878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71488" y="2636838"/>
            <a:ext cx="2881312"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05200" y="2636838"/>
            <a:ext cx="2881313"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71488" y="9182100"/>
            <a:ext cx="1543050" cy="527050"/>
          </a:xfrm>
          <a:prstGeom prst="rect">
            <a:avLst/>
          </a:prstGeom>
        </p:spPr>
        <p:txBody>
          <a:bodyPr/>
          <a:lstStyle/>
          <a:p>
            <a:fld id="{B116E987-FC3B-4AAB-AC85-45270883F00E}" type="datetime1">
              <a:rPr lang="fr-FR" smtClean="0"/>
              <a:t>17/12/2021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2746183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3075" y="527050"/>
            <a:ext cx="5915025" cy="1914525"/>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73075" y="3617913"/>
            <a:ext cx="2900363"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3471863" y="3617913"/>
            <a:ext cx="2916237"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71488" y="9182100"/>
            <a:ext cx="1543050" cy="527050"/>
          </a:xfrm>
          <a:prstGeom prst="rect">
            <a:avLst/>
          </a:prstGeom>
        </p:spPr>
        <p:txBody>
          <a:bodyPr/>
          <a:lstStyle/>
          <a:p>
            <a:fld id="{CF55F6F2-FFD7-4134-AA55-D926F1C67036}" type="datetime1">
              <a:rPr lang="fr-FR" smtClean="0"/>
              <a:t>17/12/2021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277185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8313" y="2470150"/>
            <a:ext cx="5915025" cy="4119563"/>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468313" y="6629400"/>
            <a:ext cx="5915025" cy="21669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endParaRPr lang="fr-FR"/>
          </a:p>
        </p:txBody>
      </p:sp>
      <p:sp>
        <p:nvSpPr>
          <p:cNvPr id="5" name="Espace réservé du pied de page 4"/>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2207465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471488" y="9182100"/>
            <a:ext cx="1543050" cy="527050"/>
          </a:xfrm>
          <a:prstGeom prst="rect">
            <a:avLst/>
          </a:prstGeom>
        </p:spPr>
        <p:txBody>
          <a:bodyPr/>
          <a:lstStyle/>
          <a:p>
            <a:fld id="{849F6C18-D1F2-44E9-BCBA-2A9FEFB7644F}" type="datetime1">
              <a:rPr lang="fr-FR" smtClean="0"/>
              <a:t>17/12/2021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3286551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1488" y="9182100"/>
            <a:ext cx="1543050" cy="527050"/>
          </a:xfrm>
          <a:prstGeom prst="rect">
            <a:avLst/>
          </a:prstGeom>
        </p:spPr>
        <p:txBody>
          <a:bodyPr/>
          <a:lstStyle/>
          <a:p>
            <a:fld id="{900A9E9A-BC5A-4FC6-BFA9-20173569E4BF}" type="datetime1">
              <a:rPr lang="fr-FR" smtClean="0"/>
              <a:t>17/12/2021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3089610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471488" y="9182100"/>
            <a:ext cx="1543050" cy="527050"/>
          </a:xfrm>
          <a:prstGeom prst="rect">
            <a:avLst/>
          </a:prstGeom>
        </p:spPr>
        <p:txBody>
          <a:bodyPr/>
          <a:lstStyle/>
          <a:p>
            <a:fld id="{11197279-1CDA-4B89-B287-D17DC50F7AEC}" type="datetime1">
              <a:rPr lang="fr-FR" smtClean="0"/>
              <a:t>17/12/2021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3670705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471488" y="9182100"/>
            <a:ext cx="1543050" cy="527050"/>
          </a:xfrm>
          <a:prstGeom prst="rect">
            <a:avLst/>
          </a:prstGeom>
        </p:spPr>
        <p:txBody>
          <a:bodyPr/>
          <a:lstStyle/>
          <a:p>
            <a:fld id="{D39E3631-93F9-4439-BEBF-29CA0AC9B50D}" type="datetime1">
              <a:rPr lang="fr-FR" smtClean="0"/>
              <a:t>17/12/2021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2981934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71488" y="2636838"/>
            <a:ext cx="5915025" cy="6284912"/>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fld id="{FFDB0FFD-7C0D-466B-8E6B-F12F80D7F560}" type="datetime1">
              <a:rPr lang="fr-FR" smtClean="0"/>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1780003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8550" y="527050"/>
            <a:ext cx="1477963" cy="8394700"/>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8" y="527050"/>
            <a:ext cx="4284662" cy="8394700"/>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fld id="{1C653BE0-E795-4A1D-B453-A86F8F6C6E5E}" type="datetime1">
              <a:rPr lang="fr-FR" smtClean="0"/>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4274820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FC0F4D-A6F6-4E29-AA00-C9FCC71690D8}"/>
              </a:ext>
            </a:extLst>
          </p:cNvPr>
          <p:cNvSpPr>
            <a:spLocks noGrp="1"/>
          </p:cNvSpPr>
          <p:nvPr>
            <p:ph type="ctrTitle"/>
          </p:nvPr>
        </p:nvSpPr>
        <p:spPr>
          <a:xfrm>
            <a:off x="857250" y="1620838"/>
            <a:ext cx="5143500" cy="3449637"/>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E50B10-FF6C-42F5-9877-B2260C7630DD}"/>
              </a:ext>
            </a:extLst>
          </p:cNvPr>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2C4797C-56AE-4836-A52D-CCF91EB95D01}"/>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17/12/2021</a:t>
            </a:fld>
            <a:endParaRPr lang="fr-FR"/>
          </a:p>
        </p:txBody>
      </p:sp>
      <p:sp>
        <p:nvSpPr>
          <p:cNvPr id="5" name="Espace réservé du pied de page 4">
            <a:extLst>
              <a:ext uri="{FF2B5EF4-FFF2-40B4-BE49-F238E27FC236}">
                <a16:creationId xmlns:a16="http://schemas.microsoft.com/office/drawing/2014/main" id="{502A45AB-FB3B-4E45-9F1F-838FE11D9B57}"/>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F5259F0B-2914-4BBE-92F7-7AE1D8E7B88C}"/>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2159094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938D59-CD3D-4573-906C-2350B087D83E}"/>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702F4AE1-5DDA-45E6-BF99-19A909B5242D}"/>
              </a:ext>
            </a:extLst>
          </p:cNvPr>
          <p:cNvSpPr>
            <a:spLocks noGrp="1"/>
          </p:cNvSpPr>
          <p:nvPr>
            <p:ph idx="1"/>
          </p:nvPr>
        </p:nvSpPr>
        <p:spPr>
          <a:xfrm>
            <a:off x="471488" y="2636838"/>
            <a:ext cx="5915025"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0687CB-9026-4C2C-BEAD-D81118C5A632}"/>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17/12/2021</a:t>
            </a:fld>
            <a:endParaRPr lang="fr-FR"/>
          </a:p>
        </p:txBody>
      </p:sp>
      <p:sp>
        <p:nvSpPr>
          <p:cNvPr id="5" name="Espace réservé du pied de page 4">
            <a:extLst>
              <a:ext uri="{FF2B5EF4-FFF2-40B4-BE49-F238E27FC236}">
                <a16:creationId xmlns:a16="http://schemas.microsoft.com/office/drawing/2014/main" id="{CC398758-6703-4F28-9A8D-6911EC57CE09}"/>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B8F3E694-2B95-4445-AC85-80467C92C045}"/>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3863448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93582B-249B-47E5-B52D-670B62D8CA92}"/>
              </a:ext>
            </a:extLst>
          </p:cNvPr>
          <p:cNvSpPr>
            <a:spLocks noGrp="1"/>
          </p:cNvSpPr>
          <p:nvPr>
            <p:ph type="title"/>
          </p:nvPr>
        </p:nvSpPr>
        <p:spPr>
          <a:xfrm>
            <a:off x="468313" y="2470150"/>
            <a:ext cx="5915025" cy="4119563"/>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0024E03-0BE8-4212-BB1C-DDD5F95A3E95}"/>
              </a:ext>
            </a:extLst>
          </p:cNvPr>
          <p:cNvSpPr>
            <a:spLocks noGrp="1"/>
          </p:cNvSpPr>
          <p:nvPr>
            <p:ph type="body" idx="1"/>
          </p:nvPr>
        </p:nvSpPr>
        <p:spPr>
          <a:xfrm>
            <a:off x="468313" y="6629400"/>
            <a:ext cx="5915025" cy="21669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EB6B0055-BCE9-4B2E-8450-9E70EB70AA36}"/>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17/12/2021</a:t>
            </a:fld>
            <a:endParaRPr lang="fr-FR"/>
          </a:p>
        </p:txBody>
      </p:sp>
      <p:sp>
        <p:nvSpPr>
          <p:cNvPr id="5" name="Espace réservé du pied de page 4">
            <a:extLst>
              <a:ext uri="{FF2B5EF4-FFF2-40B4-BE49-F238E27FC236}">
                <a16:creationId xmlns:a16="http://schemas.microsoft.com/office/drawing/2014/main" id="{DA69C662-557B-4C0D-B7A2-F7E025D699D6}"/>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BAF7669F-B0C2-4F95-B113-9A86ADC3F775}"/>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1394032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3AF27-26D8-49A1-A0B0-472979A77800}"/>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7216BC2B-625B-4C0C-99A0-22214E42FEA9}"/>
              </a:ext>
            </a:extLst>
          </p:cNvPr>
          <p:cNvSpPr>
            <a:spLocks noGrp="1"/>
          </p:cNvSpPr>
          <p:nvPr>
            <p:ph sz="half" idx="1"/>
          </p:nvPr>
        </p:nvSpPr>
        <p:spPr>
          <a:xfrm>
            <a:off x="471488" y="2636838"/>
            <a:ext cx="2881312"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277FB29-4261-4CCD-BCCB-44A8F7A69F99}"/>
              </a:ext>
            </a:extLst>
          </p:cNvPr>
          <p:cNvSpPr>
            <a:spLocks noGrp="1"/>
          </p:cNvSpPr>
          <p:nvPr>
            <p:ph sz="half" idx="2"/>
          </p:nvPr>
        </p:nvSpPr>
        <p:spPr>
          <a:xfrm>
            <a:off x="3505200" y="2636838"/>
            <a:ext cx="2881313"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21FA038-5BB5-4A3C-A55A-AFD8E67EA3C4}"/>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17/12/2021</a:t>
            </a:fld>
            <a:endParaRPr lang="fr-FR"/>
          </a:p>
        </p:txBody>
      </p:sp>
      <p:sp>
        <p:nvSpPr>
          <p:cNvPr id="6" name="Espace réservé du pied de page 5">
            <a:extLst>
              <a:ext uri="{FF2B5EF4-FFF2-40B4-BE49-F238E27FC236}">
                <a16:creationId xmlns:a16="http://schemas.microsoft.com/office/drawing/2014/main" id="{5783C2AE-E6C9-4EE3-911D-EBDC872C95C6}"/>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D8021FBB-3E1D-4BBB-9EF4-CB87FF23F896}"/>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266429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71488" y="2636838"/>
            <a:ext cx="2881312"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05200" y="2636838"/>
            <a:ext cx="2881313"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71488" y="9182100"/>
            <a:ext cx="1543050" cy="527050"/>
          </a:xfrm>
          <a:prstGeom prst="rect">
            <a:avLst/>
          </a:prstGeom>
        </p:spPr>
        <p:txBody>
          <a:bodyPr/>
          <a:lstStyle/>
          <a:p>
            <a:endParaRPr lang="fr-FR"/>
          </a:p>
        </p:txBody>
      </p:sp>
      <p:sp>
        <p:nvSpPr>
          <p:cNvPr id="6" name="Espace réservé du pied de page 5"/>
          <p:cNvSpPr>
            <a:spLocks noGrp="1"/>
          </p:cNvSpPr>
          <p:nvPr>
            <p:ph type="ftr" sz="quarter" idx="11"/>
          </p:nvPr>
        </p:nvSpPr>
        <p:spPr>
          <a:xfrm>
            <a:off x="2271713" y="9182100"/>
            <a:ext cx="2314575" cy="527050"/>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34420498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9B8F1E-5685-47C0-81DB-71C56C64E6C6}"/>
              </a:ext>
            </a:extLst>
          </p:cNvPr>
          <p:cNvSpPr>
            <a:spLocks noGrp="1"/>
          </p:cNvSpPr>
          <p:nvPr>
            <p:ph type="title"/>
          </p:nvPr>
        </p:nvSpPr>
        <p:spPr>
          <a:xfrm>
            <a:off x="473075" y="527050"/>
            <a:ext cx="5915025" cy="1914525"/>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5288AD46-5BB8-4F28-AC0E-B524DD3D9557}"/>
              </a:ext>
            </a:extLst>
          </p:cNvPr>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4A43235-654D-4764-8341-0A5668FEB58A}"/>
              </a:ext>
            </a:extLst>
          </p:cNvPr>
          <p:cNvSpPr>
            <a:spLocks noGrp="1"/>
          </p:cNvSpPr>
          <p:nvPr>
            <p:ph sz="half" idx="2"/>
          </p:nvPr>
        </p:nvSpPr>
        <p:spPr>
          <a:xfrm>
            <a:off x="473075" y="3617913"/>
            <a:ext cx="2900363"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21BC6D4-237F-4599-97F2-F33E44816E79}"/>
              </a:ext>
            </a:extLst>
          </p:cNvPr>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7C984F8-3237-4824-B61D-21A56511903B}"/>
              </a:ext>
            </a:extLst>
          </p:cNvPr>
          <p:cNvSpPr>
            <a:spLocks noGrp="1"/>
          </p:cNvSpPr>
          <p:nvPr>
            <p:ph sz="quarter" idx="4"/>
          </p:nvPr>
        </p:nvSpPr>
        <p:spPr>
          <a:xfrm>
            <a:off x="3471863" y="3617913"/>
            <a:ext cx="2916237"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974C153-E117-4BFD-90BD-5C72E0FA5B25}"/>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17/12/2021</a:t>
            </a:fld>
            <a:endParaRPr lang="fr-FR"/>
          </a:p>
        </p:txBody>
      </p:sp>
      <p:sp>
        <p:nvSpPr>
          <p:cNvPr id="8" name="Espace réservé du pied de page 7">
            <a:extLst>
              <a:ext uri="{FF2B5EF4-FFF2-40B4-BE49-F238E27FC236}">
                <a16:creationId xmlns:a16="http://schemas.microsoft.com/office/drawing/2014/main" id="{61089D08-0AEA-4B2D-9EF5-1115D2EFE36F}"/>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7FB373AD-CE30-441C-ABF6-3849F41F2C19}"/>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2721322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CA022-B8FF-45FC-844F-59789C318FE7}"/>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A7481040-BA8A-4C34-BE6F-4CFF61BDDA3C}"/>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17/12/2021</a:t>
            </a:fld>
            <a:endParaRPr lang="fr-FR"/>
          </a:p>
        </p:txBody>
      </p:sp>
      <p:sp>
        <p:nvSpPr>
          <p:cNvPr id="4" name="Espace réservé du pied de page 3">
            <a:extLst>
              <a:ext uri="{FF2B5EF4-FFF2-40B4-BE49-F238E27FC236}">
                <a16:creationId xmlns:a16="http://schemas.microsoft.com/office/drawing/2014/main" id="{DA10FBC7-351D-4857-9C4C-F2D531589A20}"/>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70692E51-5834-4836-A1F2-07B1170A67A4}"/>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2243459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9D1317B-D1B7-446D-B26F-B23E3F048D6C}"/>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17/12/2021</a:t>
            </a:fld>
            <a:endParaRPr lang="fr-FR"/>
          </a:p>
        </p:txBody>
      </p:sp>
      <p:sp>
        <p:nvSpPr>
          <p:cNvPr id="3" name="Espace réservé du pied de page 2">
            <a:extLst>
              <a:ext uri="{FF2B5EF4-FFF2-40B4-BE49-F238E27FC236}">
                <a16:creationId xmlns:a16="http://schemas.microsoft.com/office/drawing/2014/main" id="{056B85B0-F90B-4441-992A-FF0FB5474A76}"/>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8F80A864-F649-4A48-939F-2E1939025F31}"/>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750626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DDB5A-976E-4C31-9A8D-EC0E4EAF93C7}"/>
              </a:ext>
            </a:extLst>
          </p:cNvPr>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096636C-9938-46B5-908E-2D5BF3FF9B1D}"/>
              </a:ext>
            </a:extLst>
          </p:cNvPr>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A080398-2A4A-489C-848D-D0E095434356}"/>
              </a:ext>
            </a:extLst>
          </p:cNvPr>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7A515C0-0E0E-462D-B4B1-37FD414AB42E}"/>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17/12/2021</a:t>
            </a:fld>
            <a:endParaRPr lang="fr-FR"/>
          </a:p>
        </p:txBody>
      </p:sp>
      <p:sp>
        <p:nvSpPr>
          <p:cNvPr id="6" name="Espace réservé du pied de page 5">
            <a:extLst>
              <a:ext uri="{FF2B5EF4-FFF2-40B4-BE49-F238E27FC236}">
                <a16:creationId xmlns:a16="http://schemas.microsoft.com/office/drawing/2014/main" id="{DED7D1EB-EFB6-4E54-8A90-8A42D09AC19E}"/>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DA1EF57A-BD2E-4D47-8976-6AA77F4EE289}"/>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37081393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FF69AB-DE54-4D04-8900-CECB3A2C571E}"/>
              </a:ext>
            </a:extLst>
          </p:cNvPr>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A4A4370-4381-407D-A684-48341F8236FC}"/>
              </a:ext>
            </a:extLst>
          </p:cNvPr>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D4E0258-0105-4445-B92A-52F21066AC27}"/>
              </a:ext>
            </a:extLst>
          </p:cNvPr>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2C30A1D-377F-41F7-A3A1-98363F7B3DBF}"/>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17/12/2021</a:t>
            </a:fld>
            <a:endParaRPr lang="fr-FR"/>
          </a:p>
        </p:txBody>
      </p:sp>
      <p:sp>
        <p:nvSpPr>
          <p:cNvPr id="6" name="Espace réservé du pied de page 5">
            <a:extLst>
              <a:ext uri="{FF2B5EF4-FFF2-40B4-BE49-F238E27FC236}">
                <a16:creationId xmlns:a16="http://schemas.microsoft.com/office/drawing/2014/main" id="{A4DA74F8-130C-43FB-B529-7A1A0454B1D7}"/>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61FD14DE-93DC-4406-A7B5-B2B066FBDDB4}"/>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930037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803FD6-8678-4268-951F-61707A648C10}"/>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684DFBD-AB39-4256-97C5-664A98E2B30C}"/>
              </a:ext>
            </a:extLst>
          </p:cNvPr>
          <p:cNvSpPr>
            <a:spLocks noGrp="1"/>
          </p:cNvSpPr>
          <p:nvPr>
            <p:ph type="body" orient="vert" idx="1"/>
          </p:nvPr>
        </p:nvSpPr>
        <p:spPr>
          <a:xfrm>
            <a:off x="471488" y="2636838"/>
            <a:ext cx="5915025" cy="6284912"/>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996CB5-9D81-4561-A735-37C4F050BBB1}"/>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17/12/2021</a:t>
            </a:fld>
            <a:endParaRPr lang="fr-FR"/>
          </a:p>
        </p:txBody>
      </p:sp>
      <p:sp>
        <p:nvSpPr>
          <p:cNvPr id="5" name="Espace réservé du pied de page 4">
            <a:extLst>
              <a:ext uri="{FF2B5EF4-FFF2-40B4-BE49-F238E27FC236}">
                <a16:creationId xmlns:a16="http://schemas.microsoft.com/office/drawing/2014/main" id="{FD9BB890-61CC-4786-A2F4-0A6209D6B238}"/>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A6FFF4AA-C6D4-4F72-A815-D19D7B540EFB}"/>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2907307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C5CD367-1843-4DC3-9279-FE0583C50E34}"/>
              </a:ext>
            </a:extLst>
          </p:cNvPr>
          <p:cNvSpPr>
            <a:spLocks noGrp="1"/>
          </p:cNvSpPr>
          <p:nvPr>
            <p:ph type="title" orient="vert"/>
          </p:nvPr>
        </p:nvSpPr>
        <p:spPr>
          <a:xfrm>
            <a:off x="4908550" y="527050"/>
            <a:ext cx="1477963" cy="8394700"/>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7C310B4-59F7-49A5-8855-A25C24839819}"/>
              </a:ext>
            </a:extLst>
          </p:cNvPr>
          <p:cNvSpPr>
            <a:spLocks noGrp="1"/>
          </p:cNvSpPr>
          <p:nvPr>
            <p:ph type="body" orient="vert" idx="1"/>
          </p:nvPr>
        </p:nvSpPr>
        <p:spPr>
          <a:xfrm>
            <a:off x="471488" y="527050"/>
            <a:ext cx="4284662" cy="8394700"/>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19D6DC-93B9-4587-A3C6-792BC0306D1C}"/>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17/12/2021</a:t>
            </a:fld>
            <a:endParaRPr lang="fr-FR"/>
          </a:p>
        </p:txBody>
      </p:sp>
      <p:sp>
        <p:nvSpPr>
          <p:cNvPr id="5" name="Espace réservé du pied de page 4">
            <a:extLst>
              <a:ext uri="{FF2B5EF4-FFF2-40B4-BE49-F238E27FC236}">
                <a16:creationId xmlns:a16="http://schemas.microsoft.com/office/drawing/2014/main" id="{CF100719-2990-434B-9523-8DE9F9E11FD7}"/>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AE3D94AF-7C1A-465F-9F09-0F6A4A784E5C}"/>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151515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3075" y="527050"/>
            <a:ext cx="5915025" cy="1914525"/>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73075" y="3617913"/>
            <a:ext cx="2900363"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3471863" y="3617913"/>
            <a:ext cx="2916237"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71488" y="9182100"/>
            <a:ext cx="1543050" cy="527050"/>
          </a:xfrm>
          <a:prstGeom prst="rect">
            <a:avLst/>
          </a:prstGeom>
        </p:spPr>
        <p:txBody>
          <a:bodyPr/>
          <a:lstStyle/>
          <a:p>
            <a:endParaRPr lang="fr-FR"/>
          </a:p>
        </p:txBody>
      </p:sp>
      <p:sp>
        <p:nvSpPr>
          <p:cNvPr id="8" name="Espace réservé du pied de page 7"/>
          <p:cNvSpPr>
            <a:spLocks noGrp="1"/>
          </p:cNvSpPr>
          <p:nvPr>
            <p:ph type="ftr" sz="quarter" idx="11"/>
          </p:nvPr>
        </p:nvSpPr>
        <p:spPr>
          <a:xfrm>
            <a:off x="2271713" y="9182100"/>
            <a:ext cx="2314575" cy="527050"/>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223832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471488" y="9182100"/>
            <a:ext cx="1543050" cy="527050"/>
          </a:xfrm>
          <a:prstGeom prst="rect">
            <a:avLst/>
          </a:prstGeom>
        </p:spPr>
        <p:txBody>
          <a:bodyPr/>
          <a:lstStyle/>
          <a:p>
            <a:endParaRPr lang="fr-FR"/>
          </a:p>
        </p:txBody>
      </p:sp>
      <p:sp>
        <p:nvSpPr>
          <p:cNvPr id="4" name="Espace réservé du pied de page 3"/>
          <p:cNvSpPr>
            <a:spLocks noGrp="1"/>
          </p:cNvSpPr>
          <p:nvPr>
            <p:ph type="ftr" sz="quarter" idx="11"/>
          </p:nvPr>
        </p:nvSpPr>
        <p:spPr>
          <a:xfrm>
            <a:off x="2271713" y="9182100"/>
            <a:ext cx="2314575" cy="527050"/>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127057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1488" y="9182100"/>
            <a:ext cx="1543050" cy="527050"/>
          </a:xfrm>
          <a:prstGeom prst="rect">
            <a:avLst/>
          </a:prstGeom>
        </p:spPr>
        <p:txBody>
          <a:bodyPr/>
          <a:lstStyle/>
          <a:p>
            <a:endParaRPr lang="fr-FR"/>
          </a:p>
        </p:txBody>
      </p:sp>
      <p:sp>
        <p:nvSpPr>
          <p:cNvPr id="3" name="Espace réservé du pied de page 2"/>
          <p:cNvSpPr>
            <a:spLocks noGrp="1"/>
          </p:cNvSpPr>
          <p:nvPr>
            <p:ph type="ftr" sz="quarter" idx="11"/>
          </p:nvPr>
        </p:nvSpPr>
        <p:spPr>
          <a:xfrm>
            <a:off x="2271713" y="9182100"/>
            <a:ext cx="2314575" cy="527050"/>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4259351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471488" y="9182100"/>
            <a:ext cx="1543050" cy="527050"/>
          </a:xfrm>
          <a:prstGeom prst="rect">
            <a:avLst/>
          </a:prstGeom>
        </p:spPr>
        <p:txBody>
          <a:bodyPr/>
          <a:lstStyle/>
          <a:p>
            <a:endParaRPr lang="fr-FR"/>
          </a:p>
        </p:txBody>
      </p:sp>
      <p:sp>
        <p:nvSpPr>
          <p:cNvPr id="6" name="Espace réservé du pied de page 5"/>
          <p:cNvSpPr>
            <a:spLocks noGrp="1"/>
          </p:cNvSpPr>
          <p:nvPr>
            <p:ph type="ftr" sz="quarter" idx="11"/>
          </p:nvPr>
        </p:nvSpPr>
        <p:spPr>
          <a:xfrm>
            <a:off x="2271713" y="9182100"/>
            <a:ext cx="2314575" cy="527050"/>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126425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471488" y="9182100"/>
            <a:ext cx="1543050" cy="527050"/>
          </a:xfrm>
          <a:prstGeom prst="rect">
            <a:avLst/>
          </a:prstGeom>
        </p:spPr>
        <p:txBody>
          <a:bodyPr/>
          <a:lstStyle/>
          <a:p>
            <a:endParaRPr lang="fr-FR"/>
          </a:p>
        </p:txBody>
      </p:sp>
      <p:sp>
        <p:nvSpPr>
          <p:cNvPr id="6" name="Espace réservé du pied de page 5"/>
          <p:cNvSpPr>
            <a:spLocks noGrp="1"/>
          </p:cNvSpPr>
          <p:nvPr>
            <p:ph type="ftr" sz="quarter" idx="11"/>
          </p:nvPr>
        </p:nvSpPr>
        <p:spPr>
          <a:xfrm>
            <a:off x="2271713" y="9182100"/>
            <a:ext cx="2314575" cy="527050"/>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325965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7.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9EFA6AD-1CFB-4484-9745-744F8FE993D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63365" y="3944888"/>
            <a:ext cx="4331271" cy="4608512"/>
          </a:xfrm>
          <a:prstGeom prst="rect">
            <a:avLst/>
          </a:prstGeom>
        </p:spPr>
      </p:pic>
      <p:pic>
        <p:nvPicPr>
          <p:cNvPr id="9" name="Image 8">
            <a:extLst>
              <a:ext uri="{FF2B5EF4-FFF2-40B4-BE49-F238E27FC236}">
                <a16:creationId xmlns:a16="http://schemas.microsoft.com/office/drawing/2014/main" id="{70A84F50-5575-4B20-9CED-4D5FFDEE879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52858" y="14581"/>
            <a:ext cx="1908696" cy="905971"/>
          </a:xfrm>
          <a:prstGeom prst="rect">
            <a:avLst/>
          </a:prstGeom>
        </p:spPr>
      </p:pic>
      <p:sp>
        <p:nvSpPr>
          <p:cNvPr id="6" name="Forme libre : forme 5">
            <a:extLst>
              <a:ext uri="{FF2B5EF4-FFF2-40B4-BE49-F238E27FC236}">
                <a16:creationId xmlns:a16="http://schemas.microsoft.com/office/drawing/2014/main" id="{5DFEE7CB-9E38-46CA-A8C4-DCF07C22A70A}"/>
              </a:ext>
            </a:extLst>
          </p:cNvPr>
          <p:cNvSpPr/>
          <p:nvPr userDrawn="1"/>
        </p:nvSpPr>
        <p:spPr>
          <a:xfrm>
            <a:off x="908720" y="1374477"/>
            <a:ext cx="5040560" cy="2930451"/>
          </a:xfrm>
          <a:custGeom>
            <a:avLst/>
            <a:gdLst>
              <a:gd name="connsiteX0" fmla="*/ 119063 w 3348038"/>
              <a:gd name="connsiteY0" fmla="*/ 1333500 h 2138363"/>
              <a:gd name="connsiteX1" fmla="*/ 0 w 3348038"/>
              <a:gd name="connsiteY1" fmla="*/ 1185863 h 2138363"/>
              <a:gd name="connsiteX2" fmla="*/ 4763 w 3348038"/>
              <a:gd name="connsiteY2" fmla="*/ 1033463 h 2138363"/>
              <a:gd name="connsiteX3" fmla="*/ 90488 w 3348038"/>
              <a:gd name="connsiteY3" fmla="*/ 890588 h 2138363"/>
              <a:gd name="connsiteX4" fmla="*/ 123825 w 3348038"/>
              <a:gd name="connsiteY4" fmla="*/ 666750 h 2138363"/>
              <a:gd name="connsiteX5" fmla="*/ 85725 w 3348038"/>
              <a:gd name="connsiteY5" fmla="*/ 504825 h 2138363"/>
              <a:gd name="connsiteX6" fmla="*/ 152400 w 3348038"/>
              <a:gd name="connsiteY6" fmla="*/ 328613 h 2138363"/>
              <a:gd name="connsiteX7" fmla="*/ 342900 w 3348038"/>
              <a:gd name="connsiteY7" fmla="*/ 342900 h 2138363"/>
              <a:gd name="connsiteX8" fmla="*/ 419100 w 3348038"/>
              <a:gd name="connsiteY8" fmla="*/ 185738 h 2138363"/>
              <a:gd name="connsiteX9" fmla="*/ 585788 w 3348038"/>
              <a:gd name="connsiteY9" fmla="*/ 147638 h 2138363"/>
              <a:gd name="connsiteX10" fmla="*/ 614363 w 3348038"/>
              <a:gd name="connsiteY10" fmla="*/ 14288 h 2138363"/>
              <a:gd name="connsiteX11" fmla="*/ 781050 w 3348038"/>
              <a:gd name="connsiteY11" fmla="*/ 0 h 2138363"/>
              <a:gd name="connsiteX12" fmla="*/ 933450 w 3348038"/>
              <a:gd name="connsiteY12" fmla="*/ 33338 h 2138363"/>
              <a:gd name="connsiteX13" fmla="*/ 1038225 w 3348038"/>
              <a:gd name="connsiteY13" fmla="*/ 142875 h 2138363"/>
              <a:gd name="connsiteX14" fmla="*/ 1285875 w 3348038"/>
              <a:gd name="connsiteY14" fmla="*/ 214313 h 2138363"/>
              <a:gd name="connsiteX15" fmla="*/ 1704975 w 3348038"/>
              <a:gd name="connsiteY15" fmla="*/ 171450 h 2138363"/>
              <a:gd name="connsiteX16" fmla="*/ 1809750 w 3348038"/>
              <a:gd name="connsiteY16" fmla="*/ 57150 h 2138363"/>
              <a:gd name="connsiteX17" fmla="*/ 2233613 w 3348038"/>
              <a:gd name="connsiteY17" fmla="*/ 209550 h 2138363"/>
              <a:gd name="connsiteX18" fmla="*/ 2362200 w 3348038"/>
              <a:gd name="connsiteY18" fmla="*/ 180975 h 2138363"/>
              <a:gd name="connsiteX19" fmla="*/ 2505075 w 3348038"/>
              <a:gd name="connsiteY19" fmla="*/ 223838 h 2138363"/>
              <a:gd name="connsiteX20" fmla="*/ 2619375 w 3348038"/>
              <a:gd name="connsiteY20" fmla="*/ 138113 h 2138363"/>
              <a:gd name="connsiteX21" fmla="*/ 2767013 w 3348038"/>
              <a:gd name="connsiteY21" fmla="*/ 171450 h 2138363"/>
              <a:gd name="connsiteX22" fmla="*/ 2838450 w 3348038"/>
              <a:gd name="connsiteY22" fmla="*/ 42863 h 2138363"/>
              <a:gd name="connsiteX23" fmla="*/ 3138488 w 3348038"/>
              <a:gd name="connsiteY23" fmla="*/ 147638 h 2138363"/>
              <a:gd name="connsiteX24" fmla="*/ 3195638 w 3348038"/>
              <a:gd name="connsiteY24" fmla="*/ 90488 h 2138363"/>
              <a:gd name="connsiteX25" fmla="*/ 3333750 w 3348038"/>
              <a:gd name="connsiteY25" fmla="*/ 190500 h 2138363"/>
              <a:gd name="connsiteX26" fmla="*/ 3238500 w 3348038"/>
              <a:gd name="connsiteY26" fmla="*/ 314325 h 2138363"/>
              <a:gd name="connsiteX27" fmla="*/ 3309938 w 3348038"/>
              <a:gd name="connsiteY27" fmla="*/ 447675 h 2138363"/>
              <a:gd name="connsiteX28" fmla="*/ 3233738 w 3348038"/>
              <a:gd name="connsiteY28" fmla="*/ 604838 h 2138363"/>
              <a:gd name="connsiteX29" fmla="*/ 3343275 w 3348038"/>
              <a:gd name="connsiteY29" fmla="*/ 852488 h 2138363"/>
              <a:gd name="connsiteX30" fmla="*/ 3252788 w 3348038"/>
              <a:gd name="connsiteY30" fmla="*/ 1004888 h 2138363"/>
              <a:gd name="connsiteX31" fmla="*/ 3314700 w 3348038"/>
              <a:gd name="connsiteY31" fmla="*/ 1152525 h 2138363"/>
              <a:gd name="connsiteX32" fmla="*/ 3243263 w 3348038"/>
              <a:gd name="connsiteY32" fmla="*/ 1219200 h 2138363"/>
              <a:gd name="connsiteX33" fmla="*/ 3290888 w 3348038"/>
              <a:gd name="connsiteY33" fmla="*/ 1271588 h 2138363"/>
              <a:gd name="connsiteX34" fmla="*/ 3195638 w 3348038"/>
              <a:gd name="connsiteY34" fmla="*/ 1409700 h 2138363"/>
              <a:gd name="connsiteX35" fmla="*/ 3348038 w 3348038"/>
              <a:gd name="connsiteY35" fmla="*/ 1700213 h 2138363"/>
              <a:gd name="connsiteX36" fmla="*/ 3257550 w 3348038"/>
              <a:gd name="connsiteY36" fmla="*/ 1819275 h 2138363"/>
              <a:gd name="connsiteX37" fmla="*/ 3328988 w 3348038"/>
              <a:gd name="connsiteY37" fmla="*/ 1914525 h 2138363"/>
              <a:gd name="connsiteX38" fmla="*/ 3267075 w 3348038"/>
              <a:gd name="connsiteY38" fmla="*/ 2076450 h 2138363"/>
              <a:gd name="connsiteX39" fmla="*/ 3052763 w 3348038"/>
              <a:gd name="connsiteY39" fmla="*/ 2000250 h 2138363"/>
              <a:gd name="connsiteX40" fmla="*/ 2838450 w 3348038"/>
              <a:gd name="connsiteY40" fmla="*/ 2090738 h 2138363"/>
              <a:gd name="connsiteX41" fmla="*/ 2690813 w 3348038"/>
              <a:gd name="connsiteY41" fmla="*/ 2047875 h 2138363"/>
              <a:gd name="connsiteX42" fmla="*/ 2547938 w 3348038"/>
              <a:gd name="connsiteY42" fmla="*/ 2105025 h 2138363"/>
              <a:gd name="connsiteX43" fmla="*/ 2409825 w 3348038"/>
              <a:gd name="connsiteY43" fmla="*/ 1985963 h 2138363"/>
              <a:gd name="connsiteX44" fmla="*/ 2262188 w 3348038"/>
              <a:gd name="connsiteY44" fmla="*/ 1957388 h 2138363"/>
              <a:gd name="connsiteX45" fmla="*/ 2124075 w 3348038"/>
              <a:gd name="connsiteY45" fmla="*/ 2009775 h 2138363"/>
              <a:gd name="connsiteX46" fmla="*/ 2024063 w 3348038"/>
              <a:gd name="connsiteY46" fmla="*/ 2138363 h 2138363"/>
              <a:gd name="connsiteX47" fmla="*/ 1881188 w 3348038"/>
              <a:gd name="connsiteY47" fmla="*/ 2014538 h 2138363"/>
              <a:gd name="connsiteX48" fmla="*/ 1719263 w 3348038"/>
              <a:gd name="connsiteY48" fmla="*/ 2000250 h 2138363"/>
              <a:gd name="connsiteX49" fmla="*/ 1600200 w 3348038"/>
              <a:gd name="connsiteY49" fmla="*/ 2100263 h 2138363"/>
              <a:gd name="connsiteX50" fmla="*/ 1462088 w 3348038"/>
              <a:gd name="connsiteY50" fmla="*/ 2138363 h 2138363"/>
              <a:gd name="connsiteX51" fmla="*/ 1314450 w 3348038"/>
              <a:gd name="connsiteY51" fmla="*/ 2076450 h 2138363"/>
              <a:gd name="connsiteX52" fmla="*/ 1157288 w 3348038"/>
              <a:gd name="connsiteY52" fmla="*/ 2071688 h 2138363"/>
              <a:gd name="connsiteX53" fmla="*/ 1057275 w 3348038"/>
              <a:gd name="connsiteY53" fmla="*/ 1962150 h 2138363"/>
              <a:gd name="connsiteX54" fmla="*/ 919163 w 3348038"/>
              <a:gd name="connsiteY54" fmla="*/ 2076450 h 2138363"/>
              <a:gd name="connsiteX55" fmla="*/ 781050 w 3348038"/>
              <a:gd name="connsiteY55" fmla="*/ 2019300 h 2138363"/>
              <a:gd name="connsiteX56" fmla="*/ 652463 w 3348038"/>
              <a:gd name="connsiteY56" fmla="*/ 2100263 h 2138363"/>
              <a:gd name="connsiteX57" fmla="*/ 366713 w 3348038"/>
              <a:gd name="connsiteY57" fmla="*/ 2133600 h 2138363"/>
              <a:gd name="connsiteX58" fmla="*/ 219075 w 3348038"/>
              <a:gd name="connsiteY58" fmla="*/ 2005013 h 2138363"/>
              <a:gd name="connsiteX59" fmla="*/ 57150 w 3348038"/>
              <a:gd name="connsiteY59" fmla="*/ 2062163 h 2138363"/>
              <a:gd name="connsiteX60" fmla="*/ 114300 w 3348038"/>
              <a:gd name="connsiteY60" fmla="*/ 1895475 h 2138363"/>
              <a:gd name="connsiteX61" fmla="*/ 28575 w 3348038"/>
              <a:gd name="connsiteY61" fmla="*/ 1743075 h 2138363"/>
              <a:gd name="connsiteX62" fmla="*/ 161925 w 3348038"/>
              <a:gd name="connsiteY62" fmla="*/ 1604963 h 2138363"/>
              <a:gd name="connsiteX63" fmla="*/ 119063 w 3348038"/>
              <a:gd name="connsiteY63" fmla="*/ 1333500 h 213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48038" h="2138363">
                <a:moveTo>
                  <a:pt x="119063" y="1333500"/>
                </a:moveTo>
                <a:lnTo>
                  <a:pt x="0" y="1185863"/>
                </a:lnTo>
                <a:lnTo>
                  <a:pt x="4763" y="1033463"/>
                </a:lnTo>
                <a:lnTo>
                  <a:pt x="90488" y="890588"/>
                </a:lnTo>
                <a:lnTo>
                  <a:pt x="123825" y="666750"/>
                </a:lnTo>
                <a:lnTo>
                  <a:pt x="85725" y="504825"/>
                </a:lnTo>
                <a:lnTo>
                  <a:pt x="152400" y="328613"/>
                </a:lnTo>
                <a:lnTo>
                  <a:pt x="342900" y="342900"/>
                </a:lnTo>
                <a:lnTo>
                  <a:pt x="419100" y="185738"/>
                </a:lnTo>
                <a:lnTo>
                  <a:pt x="585788" y="147638"/>
                </a:lnTo>
                <a:lnTo>
                  <a:pt x="614363" y="14288"/>
                </a:lnTo>
                <a:lnTo>
                  <a:pt x="781050" y="0"/>
                </a:lnTo>
                <a:lnTo>
                  <a:pt x="933450" y="33338"/>
                </a:lnTo>
                <a:lnTo>
                  <a:pt x="1038225" y="142875"/>
                </a:lnTo>
                <a:lnTo>
                  <a:pt x="1285875" y="214313"/>
                </a:lnTo>
                <a:lnTo>
                  <a:pt x="1704975" y="171450"/>
                </a:lnTo>
                <a:lnTo>
                  <a:pt x="1809750" y="57150"/>
                </a:lnTo>
                <a:lnTo>
                  <a:pt x="2233613" y="209550"/>
                </a:lnTo>
                <a:lnTo>
                  <a:pt x="2362200" y="180975"/>
                </a:lnTo>
                <a:lnTo>
                  <a:pt x="2505075" y="223838"/>
                </a:lnTo>
                <a:lnTo>
                  <a:pt x="2619375" y="138113"/>
                </a:lnTo>
                <a:lnTo>
                  <a:pt x="2767013" y="171450"/>
                </a:lnTo>
                <a:lnTo>
                  <a:pt x="2838450" y="42863"/>
                </a:lnTo>
                <a:lnTo>
                  <a:pt x="3138488" y="147638"/>
                </a:lnTo>
                <a:lnTo>
                  <a:pt x="3195638" y="90488"/>
                </a:lnTo>
                <a:lnTo>
                  <a:pt x="3333750" y="190500"/>
                </a:lnTo>
                <a:lnTo>
                  <a:pt x="3238500" y="314325"/>
                </a:lnTo>
                <a:lnTo>
                  <a:pt x="3309938" y="447675"/>
                </a:lnTo>
                <a:lnTo>
                  <a:pt x="3233738" y="604838"/>
                </a:lnTo>
                <a:lnTo>
                  <a:pt x="3343275" y="852488"/>
                </a:lnTo>
                <a:lnTo>
                  <a:pt x="3252788" y="1004888"/>
                </a:lnTo>
                <a:lnTo>
                  <a:pt x="3314700" y="1152525"/>
                </a:lnTo>
                <a:lnTo>
                  <a:pt x="3243263" y="1219200"/>
                </a:lnTo>
                <a:lnTo>
                  <a:pt x="3290888" y="1271588"/>
                </a:lnTo>
                <a:lnTo>
                  <a:pt x="3195638" y="1409700"/>
                </a:lnTo>
                <a:lnTo>
                  <a:pt x="3348038" y="1700213"/>
                </a:lnTo>
                <a:lnTo>
                  <a:pt x="3257550" y="1819275"/>
                </a:lnTo>
                <a:lnTo>
                  <a:pt x="3328988" y="1914525"/>
                </a:lnTo>
                <a:lnTo>
                  <a:pt x="3267075" y="2076450"/>
                </a:lnTo>
                <a:lnTo>
                  <a:pt x="3052763" y="2000250"/>
                </a:lnTo>
                <a:lnTo>
                  <a:pt x="2838450" y="2090738"/>
                </a:lnTo>
                <a:lnTo>
                  <a:pt x="2690813" y="2047875"/>
                </a:lnTo>
                <a:lnTo>
                  <a:pt x="2547938" y="2105025"/>
                </a:lnTo>
                <a:lnTo>
                  <a:pt x="2409825" y="1985963"/>
                </a:lnTo>
                <a:lnTo>
                  <a:pt x="2262188" y="1957388"/>
                </a:lnTo>
                <a:lnTo>
                  <a:pt x="2124075" y="2009775"/>
                </a:lnTo>
                <a:lnTo>
                  <a:pt x="2024063" y="2138363"/>
                </a:lnTo>
                <a:lnTo>
                  <a:pt x="1881188" y="2014538"/>
                </a:lnTo>
                <a:lnTo>
                  <a:pt x="1719263" y="2000250"/>
                </a:lnTo>
                <a:lnTo>
                  <a:pt x="1600200" y="2100263"/>
                </a:lnTo>
                <a:lnTo>
                  <a:pt x="1462088" y="2138363"/>
                </a:lnTo>
                <a:lnTo>
                  <a:pt x="1314450" y="2076450"/>
                </a:lnTo>
                <a:lnTo>
                  <a:pt x="1157288" y="2071688"/>
                </a:lnTo>
                <a:lnTo>
                  <a:pt x="1057275" y="1962150"/>
                </a:lnTo>
                <a:lnTo>
                  <a:pt x="919163" y="2076450"/>
                </a:lnTo>
                <a:lnTo>
                  <a:pt x="781050" y="2019300"/>
                </a:lnTo>
                <a:lnTo>
                  <a:pt x="652463" y="2100263"/>
                </a:lnTo>
                <a:lnTo>
                  <a:pt x="366713" y="2133600"/>
                </a:lnTo>
                <a:lnTo>
                  <a:pt x="219075" y="2005013"/>
                </a:lnTo>
                <a:lnTo>
                  <a:pt x="57150" y="2062163"/>
                </a:lnTo>
                <a:lnTo>
                  <a:pt x="114300" y="1895475"/>
                </a:lnTo>
                <a:lnTo>
                  <a:pt x="28575" y="1743075"/>
                </a:lnTo>
                <a:lnTo>
                  <a:pt x="161925" y="1604963"/>
                </a:lnTo>
                <a:lnTo>
                  <a:pt x="119063" y="1333500"/>
                </a:lnTo>
                <a:close/>
              </a:path>
            </a:pathLst>
          </a:custGeom>
          <a:solidFill>
            <a:srgbClr val="F1E2DD"/>
          </a:solidFill>
          <a:ln>
            <a:solidFill>
              <a:srgbClr val="F1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0" spc="-150">
                <a:solidFill>
                  <a:srgbClr val="52261B"/>
                </a:solidFill>
                <a:effectLst/>
                <a:latin typeface="Cooper Black" panose="0208090404030B020404" pitchFamily="18" charset="0"/>
              </a:rPr>
              <a:t>LE PETIT JOURNAL</a:t>
            </a:r>
          </a:p>
          <a:p>
            <a:pPr algn="ctr"/>
            <a:r>
              <a:rPr lang="fr-FR" sz="3200" b="1" i="1">
                <a:solidFill>
                  <a:srgbClr val="9ABB4F"/>
                </a:solidFill>
                <a:effectLst>
                  <a:outerShdw blurRad="38100" dist="38100" dir="2700000" algn="tl">
                    <a:srgbClr val="000000">
                      <a:alpha val="43137"/>
                    </a:srgbClr>
                  </a:outerShdw>
                </a:effectLst>
                <a:latin typeface="Constantia" panose="02030602050306030303" pitchFamily="18" charset="0"/>
              </a:rPr>
              <a:t>de la commission</a:t>
            </a:r>
          </a:p>
        </p:txBody>
      </p:sp>
    </p:spTree>
    <p:extLst>
      <p:ext uri="{BB962C8B-B14F-4D97-AF65-F5344CB8AC3E}">
        <p14:creationId xmlns:p14="http://schemas.microsoft.com/office/powerpoint/2010/main" val="310748309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6359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67FCB9A-76C0-43B5-809B-6F4BB887B4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1839" y="1"/>
            <a:ext cx="1000525" cy="1064568"/>
          </a:xfrm>
          <a:prstGeom prst="rect">
            <a:avLst/>
          </a:prstGeom>
        </p:spPr>
      </p:pic>
      <p:pic>
        <p:nvPicPr>
          <p:cNvPr id="9" name="Image 8">
            <a:extLst>
              <a:ext uri="{FF2B5EF4-FFF2-40B4-BE49-F238E27FC236}">
                <a16:creationId xmlns:a16="http://schemas.microsoft.com/office/drawing/2014/main" id="{48717632-7BD4-4239-8233-9DDBC278016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6632" y="9169860"/>
            <a:ext cx="1539564" cy="730761"/>
          </a:xfrm>
          <a:prstGeom prst="rect">
            <a:avLst/>
          </a:prstGeom>
        </p:spPr>
      </p:pic>
      <p:pic>
        <p:nvPicPr>
          <p:cNvPr id="3" name="Image 2">
            <a:extLst>
              <a:ext uri="{FF2B5EF4-FFF2-40B4-BE49-F238E27FC236}">
                <a16:creationId xmlns:a16="http://schemas.microsoft.com/office/drawing/2014/main" id="{E7E943A0-0CCB-4971-BAEB-D55A62EE264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29200" y="9235532"/>
            <a:ext cx="1523375" cy="599415"/>
          </a:xfrm>
          <a:prstGeom prst="rect">
            <a:avLst/>
          </a:prstGeom>
        </p:spPr>
      </p:pic>
    </p:spTree>
    <p:extLst>
      <p:ext uri="{BB962C8B-B14F-4D97-AF65-F5344CB8AC3E}">
        <p14:creationId xmlns:p14="http://schemas.microsoft.com/office/powerpoint/2010/main" val="3275987581"/>
      </p:ext>
    </p:extLst>
  </p:cSld>
  <p:clrMap bg1="lt1" tx1="dk1" bg2="lt2" tx2="dk2" accent1="accent1" accent2="accent2" accent3="accent3" accent4="accent4" accent5="accent5" accent6="accent6" hlink="hlink" folHlink="folHlink"/>
  <p:sldLayoutIdLst>
    <p:sldLayoutId id="2147483649" r:id="rId1"/>
    <p:sldLayoutId id="2147483686" r:id="rId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188641" y="9182100"/>
            <a:ext cx="6336704" cy="527050"/>
          </a:xfrm>
          <a:prstGeom prst="rect">
            <a:avLst/>
          </a:prstGeom>
        </p:spPr>
        <p:txBody>
          <a:bodyPr vert="horz" lIns="91440" tIns="45720" rIns="91440" bIns="45720" rtlCol="0" anchor="ctr"/>
          <a:lstStyle>
            <a:lvl1pPr algn="l">
              <a:defRPr sz="900">
                <a:solidFill>
                  <a:schemeClr val="bg1"/>
                </a:solidFill>
              </a:defRPr>
            </a:lvl1pPr>
          </a:lstStyle>
          <a:p>
            <a:endParaRPr lang="fr-FR"/>
          </a:p>
        </p:txBody>
      </p:sp>
      <p:pic>
        <p:nvPicPr>
          <p:cNvPr id="4" name="Image 3">
            <a:extLst>
              <a:ext uri="{FF2B5EF4-FFF2-40B4-BE49-F238E27FC236}">
                <a16:creationId xmlns:a16="http://schemas.microsoft.com/office/drawing/2014/main" id="{E0C229CC-BE3F-449B-923F-2990965594F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56711" y="3497577"/>
            <a:ext cx="4544577" cy="2910846"/>
          </a:xfrm>
          <a:prstGeom prst="rect">
            <a:avLst/>
          </a:prstGeom>
        </p:spPr>
      </p:pic>
    </p:spTree>
    <p:extLst>
      <p:ext uri="{BB962C8B-B14F-4D97-AF65-F5344CB8AC3E}">
        <p14:creationId xmlns:p14="http://schemas.microsoft.com/office/powerpoint/2010/main" val="40115416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04681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3.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5">
            <a:extLst>
              <a:ext uri="{FF2B5EF4-FFF2-40B4-BE49-F238E27FC236}">
                <a16:creationId xmlns:a16="http://schemas.microsoft.com/office/drawing/2014/main" id="{E00662F7-E631-4A73-B35B-E0545B23F334}"/>
              </a:ext>
            </a:extLst>
          </p:cNvPr>
          <p:cNvSpPr>
            <a:spLocks noGrp="1"/>
          </p:cNvSpPr>
          <p:nvPr>
            <p:ph type="ctrTitle"/>
          </p:nvPr>
        </p:nvSpPr>
        <p:spPr>
          <a:xfrm>
            <a:off x="800708" y="3296816"/>
            <a:ext cx="5256584" cy="5688632"/>
          </a:xfrm>
        </p:spPr>
        <p:txBody>
          <a:bodyPr anchor="ctr">
            <a:prstTxWarp prst="textArchDownPour">
              <a:avLst>
                <a:gd name="adj1" fmla="val 1698508"/>
                <a:gd name="adj2" fmla="val 84855"/>
              </a:avLst>
            </a:prstTxWarp>
          </a:bodyPr>
          <a:lstStyle/>
          <a:p>
            <a:r>
              <a:rPr lang="fr-FR" sz="1600" b="1">
                <a:solidFill>
                  <a:srgbClr val="52261B"/>
                </a:solidFill>
                <a:latin typeface="Century Gothic" panose="020B0502020202020204" pitchFamily="34" charset="0"/>
                <a:ea typeface="+mn-ea"/>
                <a:cs typeface="Calibri" panose="020F0502020204030204" pitchFamily="34" charset="0"/>
              </a:rPr>
              <a:t>Janvier - Février 2022</a:t>
            </a:r>
          </a:p>
        </p:txBody>
      </p:sp>
    </p:spTree>
    <p:extLst>
      <p:ext uri="{BB962C8B-B14F-4D97-AF65-F5344CB8AC3E}">
        <p14:creationId xmlns:p14="http://schemas.microsoft.com/office/powerpoint/2010/main" val="239381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17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0688" y="161568"/>
            <a:ext cx="5829300" cy="903000"/>
          </a:xfrm>
          <a:prstGeom prst="rect">
            <a:avLst/>
          </a:prstGeom>
        </p:spPr>
        <p:txBody>
          <a:bodyPr anchor="ctr"/>
          <a:lstStyle/>
          <a:p>
            <a:r>
              <a:rPr lang="fr-FR" b="1" dirty="0">
                <a:solidFill>
                  <a:srgbClr val="52261B"/>
                </a:solidFill>
                <a:latin typeface="Century Gothic" panose="020B0502020202020204" pitchFamily="34" charset="0"/>
                <a:cs typeface="Calibri" panose="020F0502020204030204" pitchFamily="34" charset="0"/>
              </a:rPr>
              <a:t>Introduction</a:t>
            </a:r>
            <a:endParaRPr lang="fr-FR" b="1" dirty="0">
              <a:solidFill>
                <a:srgbClr val="52261B"/>
              </a:solidFill>
              <a:effectLst/>
              <a:latin typeface="Century Gothic" panose="020B0502020202020204" pitchFamily="34" charset="0"/>
              <a:cs typeface="Calibri" panose="020F0502020204030204" pitchFamily="34" charset="0"/>
            </a:endParaRPr>
          </a:p>
        </p:txBody>
      </p:sp>
      <p:sp>
        <p:nvSpPr>
          <p:cNvPr id="6"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ous-titre 2">
            <a:extLst>
              <a:ext uri="{FF2B5EF4-FFF2-40B4-BE49-F238E27FC236}">
                <a16:creationId xmlns:a16="http://schemas.microsoft.com/office/drawing/2014/main" id="{D275BF0C-712D-437A-B567-D53D8C3FC0EB}"/>
              </a:ext>
            </a:extLst>
          </p:cNvPr>
          <p:cNvSpPr txBox="1">
            <a:spLocks/>
          </p:cNvSpPr>
          <p:nvPr/>
        </p:nvSpPr>
        <p:spPr>
          <a:xfrm>
            <a:off x="523374" y="1280592"/>
            <a:ext cx="5832648" cy="741682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fontAlgn="ctr">
              <a:defRPr/>
            </a:pPr>
            <a:r>
              <a:rPr kumimoji="0" lang="fr-FR" sz="1600" b="1" u="none" strike="noStrike" kern="1200" cap="none" normalizeH="0" baseline="0" noProof="0" dirty="0">
                <a:ln>
                  <a:noFill/>
                </a:ln>
                <a:solidFill>
                  <a:srgbClr val="00BFB3"/>
                </a:solidFill>
                <a:effectLst/>
                <a:uLnTx/>
                <a:uFillTx/>
                <a:latin typeface="Century Gothic" panose="020B0502020202020204" pitchFamily="34" charset="0"/>
                <a:cs typeface="Calibri" panose="020F0502020204030204" pitchFamily="34" charset="0"/>
              </a:rPr>
              <a:t>L’offre Inspirations</a:t>
            </a: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600" b="1" i="1" spc="-150" dirty="0">
              <a:solidFill>
                <a:srgbClr val="52261B"/>
              </a:solidFill>
              <a:latin typeface="Century Gothic" panose="020B0502020202020204" pitchFamily="34" charset="0"/>
            </a:endParaRPr>
          </a:p>
          <a:p>
            <a:pPr algn="just" fontAlgn="ctr">
              <a:defRPr/>
            </a:pPr>
            <a:r>
              <a:rPr lang="fr-FR" sz="1200" b="1" spc="-5" dirty="0">
                <a:solidFill>
                  <a:srgbClr val="52261B"/>
                </a:solidFill>
                <a:latin typeface="Century Gothic" panose="020B0502020202020204" pitchFamily="34" charset="0"/>
                <a:cs typeface="Century Gothic"/>
              </a:rPr>
              <a:t>Inspirations, une restauration conçue spécifiquement pour les enfants autour de trois idées fortes: La Cuisine maison, le Partage, et le Respect de la planète.</a:t>
            </a:r>
            <a:endParaRPr lang="fr-FR" sz="1200" b="1" dirty="0">
              <a:solidFill>
                <a:srgbClr val="52261B"/>
              </a:solidFill>
              <a:latin typeface="Century Gothic" panose="020B0502020202020204" pitchFamily="34" charset="0"/>
              <a:cs typeface="Century Gothic"/>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dirty="0">
              <a:solidFill>
                <a:srgbClr val="52261B"/>
              </a:solidFill>
              <a:latin typeface="Century Gothic" panose="020B0502020202020204" pitchFamily="34" charset="0"/>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r>
              <a:rPr lang="fr-FR" sz="1200" dirty="0">
                <a:solidFill>
                  <a:srgbClr val="52261B"/>
                </a:solidFill>
                <a:latin typeface="Century Gothic" panose="020B0502020202020204" pitchFamily="34" charset="0"/>
              </a:rPr>
              <a:t>Nos chefs élaborent sans cesse de nouvelles recettes afin de faire découvrir aux enfants de nouvelles saveurs, ou de nouvelles façons d’apprécier un aliment connu. </a:t>
            </a: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dirty="0">
              <a:solidFill>
                <a:srgbClr val="52261B"/>
              </a:solidFill>
              <a:latin typeface="Century Gothic" panose="020B0502020202020204" pitchFamily="34" charset="0"/>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r>
              <a:rPr lang="fr-FR" sz="1200" dirty="0">
                <a:solidFill>
                  <a:srgbClr val="52261B"/>
                </a:solidFill>
                <a:latin typeface="Century Gothic" panose="020B0502020202020204" pitchFamily="34" charset="0"/>
              </a:rPr>
              <a:t>Les animations représentent une façon simple et ludique pour faire passer les messages aux enfants. </a:t>
            </a: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dirty="0">
              <a:solidFill>
                <a:srgbClr val="52261B"/>
              </a:solidFill>
              <a:latin typeface="Century Gothic" panose="020B0502020202020204" pitchFamily="34" charset="0"/>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r>
              <a:rPr lang="fr-FR" sz="1200" b="1" spc="-5" dirty="0">
                <a:solidFill>
                  <a:srgbClr val="52261B"/>
                </a:solidFill>
                <a:latin typeface="Century Gothic" panose="020B0502020202020204" pitchFamily="34" charset="0"/>
              </a:rPr>
              <a:t>Nous proposons donc diverses animations au cours de l’année : </a:t>
            </a: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lvl="0" algn="just" fontAlgn="ctr">
              <a:defRPr/>
            </a:pPr>
            <a:endParaRPr lang="fr-FR" sz="1200" b="1" spc="-5" dirty="0">
              <a:solidFill>
                <a:srgbClr val="52261B"/>
              </a:solidFill>
            </a:endParaRPr>
          </a:p>
          <a:p>
            <a:pPr lvl="0" algn="just" fontAlgn="ctr">
              <a:defRPr/>
            </a:pPr>
            <a:r>
              <a:rPr lang="fr-FR" sz="1200" b="1" spc="-5" dirty="0">
                <a:solidFill>
                  <a:srgbClr val="52261B"/>
                </a:solidFill>
                <a:latin typeface="Century Gothic" panose="020B0502020202020204" pitchFamily="34" charset="0"/>
              </a:rPr>
              <a:t>Vous trouverez dans les pages suivantes les animations proposées aux enfants au cours de ces deux mois. </a:t>
            </a:r>
            <a:endParaRPr lang="fr-FR" sz="1200" dirty="0">
              <a:latin typeface="Century Gothic" panose="020B0502020202020204" pitchFamily="34" charset="0"/>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kumimoji="0" lang="fr-FR" sz="1100" b="1" i="0" u="none" strike="noStrike" kern="1200" cap="none" spc="0" normalizeH="0" baseline="0" noProof="0" dirty="0">
              <a:ln>
                <a:noFill/>
              </a:ln>
              <a:solidFill>
                <a:srgbClr val="9ABB4F"/>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125553EF-49BB-4D57-83A7-56C007186AC2}"/>
              </a:ext>
            </a:extLst>
          </p:cNvPr>
          <p:cNvSpPr txBox="1"/>
          <p:nvPr/>
        </p:nvSpPr>
        <p:spPr>
          <a:xfrm>
            <a:off x="1556792" y="4492783"/>
            <a:ext cx="4392488" cy="1107996"/>
          </a:xfrm>
          <a:prstGeom prst="rect">
            <a:avLst/>
          </a:prstGeom>
          <a:noFill/>
        </p:spPr>
        <p:txBody>
          <a:bodyPr wrap="square" rtlCol="0">
            <a:spAutoFit/>
          </a:bodyPr>
          <a:lstStyle/>
          <a:p>
            <a:pPr marL="171450" indent="-171450">
              <a:buFontTx/>
              <a:buChar char="-"/>
            </a:pPr>
            <a:endParaRPr lang="fr-FR" sz="1200" dirty="0">
              <a:latin typeface="Century Gothic" panose="020B0502020202020204" pitchFamily="34" charset="0"/>
            </a:endParaRPr>
          </a:p>
          <a:p>
            <a:pPr marL="171450" indent="-171450">
              <a:buFontTx/>
              <a:buChar char="-"/>
            </a:pPr>
            <a:endParaRPr lang="fr-FR" sz="1200" dirty="0">
              <a:latin typeface="Century Gothic" panose="020B0502020202020204" pitchFamily="34" charset="0"/>
            </a:endParaRPr>
          </a:p>
          <a:p>
            <a:endParaRPr lang="fr-FR" sz="1200" dirty="0">
              <a:latin typeface="Century Gothic" panose="020B0502020202020204" pitchFamily="34" charset="0"/>
            </a:endParaRPr>
          </a:p>
          <a:p>
            <a:endParaRPr lang="fr-FR" sz="1200" dirty="0">
              <a:latin typeface="Century Gothic" panose="020B0502020202020204" pitchFamily="34" charset="0"/>
            </a:endParaRPr>
          </a:p>
          <a:p>
            <a:endParaRPr lang="fr-FR" dirty="0"/>
          </a:p>
        </p:txBody>
      </p:sp>
      <p:graphicFrame>
        <p:nvGraphicFramePr>
          <p:cNvPr id="4" name="Tableau 11">
            <a:extLst>
              <a:ext uri="{FF2B5EF4-FFF2-40B4-BE49-F238E27FC236}">
                <a16:creationId xmlns:a16="http://schemas.microsoft.com/office/drawing/2014/main" id="{2BD4ADAB-519C-42AB-8DCA-22DADE9060C5}"/>
              </a:ext>
            </a:extLst>
          </p:cNvPr>
          <p:cNvGraphicFramePr>
            <a:graphicFrameLocks noGrp="1"/>
          </p:cNvGraphicFramePr>
          <p:nvPr/>
        </p:nvGraphicFramePr>
        <p:xfrm>
          <a:off x="501978" y="4630962"/>
          <a:ext cx="5832648" cy="3017520"/>
        </p:xfrm>
        <a:graphic>
          <a:graphicData uri="http://schemas.openxmlformats.org/drawingml/2006/table">
            <a:tbl>
              <a:tblPr firstRow="1" bandRow="1">
                <a:tableStyleId>{5C22544A-7EE6-4342-B048-85BDC9FD1C3A}</a:tableStyleId>
              </a:tblPr>
              <a:tblGrid>
                <a:gridCol w="911352">
                  <a:extLst>
                    <a:ext uri="{9D8B030D-6E8A-4147-A177-3AD203B41FA5}">
                      <a16:colId xmlns:a16="http://schemas.microsoft.com/office/drawing/2014/main" val="1138798833"/>
                    </a:ext>
                  </a:extLst>
                </a:gridCol>
                <a:gridCol w="4921296">
                  <a:extLst>
                    <a:ext uri="{9D8B030D-6E8A-4147-A177-3AD203B41FA5}">
                      <a16:colId xmlns:a16="http://schemas.microsoft.com/office/drawing/2014/main" val="3036993094"/>
                    </a:ext>
                  </a:extLst>
                </a:gridCol>
              </a:tblGrid>
              <a:tr h="370840">
                <a:tc>
                  <a:txBody>
                    <a:bodyPr/>
                    <a:lstStyle/>
                    <a:p>
                      <a:endParaRPr lang="fr-FR"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200" b="1" dirty="0">
                          <a:solidFill>
                            <a:srgbClr val="9ABB4F"/>
                          </a:solidFill>
                          <a:latin typeface="Century Gothic" panose="020B0502020202020204" pitchFamily="34" charset="0"/>
                        </a:rPr>
                        <a:t>"Les recettes Pas pareilles" </a:t>
                      </a:r>
                    </a:p>
                    <a:p>
                      <a:pPr marL="171450" indent="-171450">
                        <a:buFontTx/>
                        <a:buChar char="-"/>
                      </a:pPr>
                      <a:r>
                        <a:rPr lang="fr-FR" sz="1200" b="0" dirty="0">
                          <a:solidFill>
                            <a:schemeClr val="tx1"/>
                          </a:solidFill>
                          <a:latin typeface="Century Gothic" panose="020B0502020202020204" pitchFamily="34" charset="0"/>
                        </a:rPr>
                        <a:t>La découverte des saveurs autour de recettes incroyables mais vraies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9267680"/>
                  </a:ext>
                </a:extLst>
              </a:tr>
              <a:tr h="370840">
                <a:tc>
                  <a:txBody>
                    <a:bodyPr/>
                    <a:lstStyle/>
                    <a:p>
                      <a:endParaRPr lang="fr-FR"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200" b="1" dirty="0">
                          <a:solidFill>
                            <a:srgbClr val="9ABB4F"/>
                          </a:solidFill>
                          <a:latin typeface="Century Gothic" panose="020B0502020202020204" pitchFamily="34" charset="0"/>
                        </a:rPr>
                        <a:t>"C'est la fête !"</a:t>
                      </a:r>
                      <a:r>
                        <a:rPr lang="fr-FR" sz="1200" b="1" dirty="0">
                          <a:latin typeface="Century Gothic" panose="020B0502020202020204" pitchFamily="34" charset="0"/>
                        </a:rPr>
                        <a:t> </a:t>
                      </a:r>
                    </a:p>
                    <a:p>
                      <a:pPr marL="171450" indent="-171450">
                        <a:buFontTx/>
                        <a:buChar char="-"/>
                      </a:pPr>
                      <a:r>
                        <a:rPr lang="fr-FR" sz="1200" dirty="0">
                          <a:latin typeface="Century Gothic" panose="020B0502020202020204" pitchFamily="34" charset="0"/>
                        </a:rPr>
                        <a:t>La transformation éphémère de la cantine pour fêter les événements du calendrier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5699613"/>
                  </a:ext>
                </a:extLst>
              </a:tr>
              <a:tr h="370840">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b="1" dirty="0">
                          <a:solidFill>
                            <a:srgbClr val="9ABB4F"/>
                          </a:solidFill>
                          <a:latin typeface="Century Gothic" panose="020B0502020202020204" pitchFamily="34" charset="0"/>
                        </a:rPr>
                        <a:t>"A Table !" : </a:t>
                      </a:r>
                    </a:p>
                    <a:p>
                      <a:pPr marL="171450" indent="-171450">
                        <a:buFontTx/>
                        <a:buChar char="-"/>
                      </a:pPr>
                      <a:r>
                        <a:rPr lang="fr-FR" sz="1200" dirty="0">
                          <a:latin typeface="Century Gothic" panose="020B0502020202020204" pitchFamily="34" charset="0"/>
                        </a:rPr>
                        <a:t>La sensibilisation au bien-vivre ensemble.</a:t>
                      </a:r>
                      <a:br>
                        <a:rPr lang="fr-FR" sz="1200" dirty="0">
                          <a:latin typeface="Century Gothic" panose="020B0502020202020204" pitchFamily="34" charset="0"/>
                        </a:rPr>
                      </a:br>
                      <a:endParaRPr lang="fr-FR" sz="120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1466402"/>
                  </a:ext>
                </a:extLst>
              </a:tr>
              <a:tr h="370840">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b="1" dirty="0">
                          <a:solidFill>
                            <a:srgbClr val="9ABB4F"/>
                          </a:solidFill>
                          <a:latin typeface="Century Gothic" panose="020B0502020202020204" pitchFamily="34" charset="0"/>
                        </a:rPr>
                        <a:t>"Mission </a:t>
                      </a:r>
                      <a:r>
                        <a:rPr lang="fr-FR" sz="1200" b="1" dirty="0" err="1">
                          <a:solidFill>
                            <a:srgbClr val="9ABB4F"/>
                          </a:solidFill>
                          <a:latin typeface="Century Gothic" panose="020B0502020202020204" pitchFamily="34" charset="0"/>
                        </a:rPr>
                        <a:t>anti-gaspi</a:t>
                      </a:r>
                      <a:r>
                        <a:rPr lang="fr-FR" sz="1200" b="1" dirty="0">
                          <a:solidFill>
                            <a:srgbClr val="9ABB4F"/>
                          </a:solidFill>
                          <a:latin typeface="Century Gothic" panose="020B0502020202020204" pitchFamily="34" charset="0"/>
                        </a:rPr>
                        <a:t>" :</a:t>
                      </a:r>
                      <a:r>
                        <a:rPr lang="fr-FR" sz="1200" dirty="0">
                          <a:latin typeface="Century Gothic" panose="020B0502020202020204" pitchFamily="34" charset="0"/>
                        </a:rPr>
                        <a:t> </a:t>
                      </a:r>
                    </a:p>
                    <a:p>
                      <a:pPr marL="171450" indent="-171450">
                        <a:buFontTx/>
                        <a:buChar char="-"/>
                      </a:pPr>
                      <a:r>
                        <a:rPr lang="fr-FR" sz="1200" dirty="0">
                          <a:latin typeface="Century Gothic" panose="020B0502020202020204" pitchFamily="34" charset="0"/>
                        </a:rPr>
                        <a:t>La sensibilisation au gaspillage alimentaire</a:t>
                      </a:r>
                      <a:br>
                        <a:rPr lang="fr-FR" sz="1200" dirty="0">
                          <a:latin typeface="Century Gothic" panose="020B0502020202020204" pitchFamily="34" charset="0"/>
                        </a:rPr>
                      </a:br>
                      <a:endParaRPr lang="fr-FR" sz="120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0541592"/>
                  </a:ext>
                </a:extLst>
              </a:tr>
              <a:tr h="370840">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b="1" dirty="0">
                          <a:solidFill>
                            <a:srgbClr val="9ABB4F"/>
                          </a:solidFill>
                          <a:latin typeface="Century Gothic" panose="020B0502020202020204" pitchFamily="34" charset="0"/>
                        </a:rPr>
                        <a:t>"Les amuse-bouche" : </a:t>
                      </a:r>
                    </a:p>
                    <a:p>
                      <a:pPr marL="171450" indent="-171450">
                        <a:buFontTx/>
                        <a:buChar char="-"/>
                      </a:pPr>
                      <a:r>
                        <a:rPr lang="fr-FR" sz="1200" dirty="0">
                          <a:latin typeface="Century Gothic" panose="020B0502020202020204" pitchFamily="34" charset="0"/>
                        </a:rPr>
                        <a:t>Les nouveautés du chef à goûter en petites quantités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9618506"/>
                  </a:ext>
                </a:extLst>
              </a:tr>
            </a:tbl>
          </a:graphicData>
        </a:graphic>
      </p:graphicFrame>
      <p:pic>
        <p:nvPicPr>
          <p:cNvPr id="13" name="Image 12">
            <a:extLst>
              <a:ext uri="{FF2B5EF4-FFF2-40B4-BE49-F238E27FC236}">
                <a16:creationId xmlns:a16="http://schemas.microsoft.com/office/drawing/2014/main" id="{24C74972-2155-41ED-B587-3B49F8662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038" y="7112012"/>
            <a:ext cx="473949" cy="473949"/>
          </a:xfrm>
          <a:prstGeom prst="rect">
            <a:avLst/>
          </a:prstGeom>
        </p:spPr>
      </p:pic>
      <p:pic>
        <p:nvPicPr>
          <p:cNvPr id="15" name="Image 14" descr="Une image contenant texte, extérieur, signe, graphiques vectoriels&#10;&#10;Description générée automatiquement">
            <a:extLst>
              <a:ext uri="{FF2B5EF4-FFF2-40B4-BE49-F238E27FC236}">
                <a16:creationId xmlns:a16="http://schemas.microsoft.com/office/drawing/2014/main" id="{D7F7724A-A042-43B2-A8DA-4BDFEB07E4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039" y="6499884"/>
            <a:ext cx="473949" cy="473949"/>
          </a:xfrm>
          <a:prstGeom prst="rect">
            <a:avLst/>
          </a:prstGeom>
        </p:spPr>
      </p:pic>
      <p:pic>
        <p:nvPicPr>
          <p:cNvPr id="17" name="Image 16" descr="Une image contenant texte, clipart&#10;&#10;Description générée automatiquement">
            <a:extLst>
              <a:ext uri="{FF2B5EF4-FFF2-40B4-BE49-F238E27FC236}">
                <a16:creationId xmlns:a16="http://schemas.microsoft.com/office/drawing/2014/main" id="{C4327CF8-8CF7-4C86-8853-A89C2FB477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451" y="5887075"/>
            <a:ext cx="473949" cy="473949"/>
          </a:xfrm>
          <a:prstGeom prst="rect">
            <a:avLst/>
          </a:prstGeom>
        </p:spPr>
      </p:pic>
      <p:pic>
        <p:nvPicPr>
          <p:cNvPr id="19" name="Image 18">
            <a:extLst>
              <a:ext uri="{FF2B5EF4-FFF2-40B4-BE49-F238E27FC236}">
                <a16:creationId xmlns:a16="http://schemas.microsoft.com/office/drawing/2014/main" id="{704B7ABF-CC81-4DAD-8D70-4D51905C98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039" y="5248282"/>
            <a:ext cx="473949" cy="473949"/>
          </a:xfrm>
          <a:prstGeom prst="rect">
            <a:avLst/>
          </a:prstGeom>
        </p:spPr>
      </p:pic>
      <p:pic>
        <p:nvPicPr>
          <p:cNvPr id="21" name="Image 20">
            <a:extLst>
              <a:ext uri="{FF2B5EF4-FFF2-40B4-BE49-F238E27FC236}">
                <a16:creationId xmlns:a16="http://schemas.microsoft.com/office/drawing/2014/main" id="{EEB6DADD-0501-4946-81D3-0C9F7A8366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039" y="4629631"/>
            <a:ext cx="473949" cy="473949"/>
          </a:xfrm>
          <a:prstGeom prst="rect">
            <a:avLst/>
          </a:prstGeom>
        </p:spPr>
      </p:pic>
    </p:spTree>
    <p:extLst>
      <p:ext uri="{BB962C8B-B14F-4D97-AF65-F5344CB8AC3E}">
        <p14:creationId xmlns:p14="http://schemas.microsoft.com/office/powerpoint/2010/main" val="227417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4969" y="161568"/>
            <a:ext cx="5829300" cy="903000"/>
          </a:xfrm>
          <a:prstGeom prst="rect">
            <a:avLst/>
          </a:prstGeom>
        </p:spPr>
        <p:txBody>
          <a:bodyPr anchor="ctr"/>
          <a:lstStyle/>
          <a:p>
            <a:r>
              <a:rPr lang="fr-FR" b="1">
                <a:solidFill>
                  <a:srgbClr val="52261B"/>
                </a:solidFill>
                <a:latin typeface="Century Gothic" panose="020B0502020202020204" pitchFamily="34" charset="0"/>
                <a:cs typeface="Calibri" panose="020F0502020204030204" pitchFamily="34" charset="0"/>
              </a:rPr>
              <a:t>Sommaire</a:t>
            </a:r>
          </a:p>
        </p:txBody>
      </p:sp>
      <p:sp>
        <p:nvSpPr>
          <p:cNvPr id="3" name="Sous-titre 2"/>
          <p:cNvSpPr>
            <a:spLocks noGrp="1"/>
          </p:cNvSpPr>
          <p:nvPr>
            <p:ph type="subTitle" idx="1"/>
          </p:nvPr>
        </p:nvSpPr>
        <p:spPr>
          <a:xfrm>
            <a:off x="764704" y="1136576"/>
            <a:ext cx="5580620" cy="7488832"/>
          </a:xfrm>
        </p:spPr>
        <p:txBody>
          <a:bodyPr/>
          <a:lstStyle/>
          <a:p>
            <a:pPr algn="just"/>
            <a:endParaRPr lang="fr-FR" sz="1600" b="1" dirty="0">
              <a:highlight>
                <a:srgbClr val="FDFEFF"/>
              </a:highlight>
              <a:latin typeface="+mj-lt"/>
              <a:cs typeface="Calibri" panose="020F0502020204030204" pitchFamily="34" charset="0"/>
            </a:endParaRPr>
          </a:p>
          <a:p>
            <a:pPr algn="just"/>
            <a:endParaRPr lang="fr-FR" sz="1600" b="1" dirty="0">
              <a:highlight>
                <a:srgbClr val="FDFEFF"/>
              </a:highlight>
              <a:latin typeface="+mj-lt"/>
              <a:cs typeface="Calibri" panose="020F0502020204030204" pitchFamily="34" charset="0"/>
            </a:endParaRPr>
          </a:p>
          <a:p>
            <a:pPr algn="just"/>
            <a:endParaRPr lang="fr-FR" sz="1600" b="1" dirty="0">
              <a:highlight>
                <a:srgbClr val="FDFEFF"/>
              </a:highlight>
              <a:latin typeface="+mj-lt"/>
              <a:cs typeface="Calibri" panose="020F0502020204030204" pitchFamily="34" charset="0"/>
            </a:endParaRPr>
          </a:p>
          <a:p>
            <a:pPr algn="just"/>
            <a:r>
              <a:rPr lang="fr-FR" sz="1600" b="1" dirty="0">
                <a:highlight>
                  <a:srgbClr val="FDFEFF"/>
                </a:highlight>
                <a:latin typeface="+mj-lt"/>
                <a:cs typeface="Calibri" panose="020F0502020204030204" pitchFamily="34" charset="0"/>
              </a:rPr>
              <a:t>« Les Recettes pas pareilles »</a:t>
            </a:r>
          </a:p>
          <a:p>
            <a:pPr marL="285750" indent="-285750" algn="just" fontAlgn="ctr">
              <a:buFont typeface="Arial" panose="020B0604020202020204" pitchFamily="34" charset="0"/>
              <a:buChar char="•"/>
              <a:defRPr/>
            </a:pPr>
            <a:r>
              <a:rPr lang="fr-FR" sz="1400" b="1" dirty="0">
                <a:solidFill>
                  <a:srgbClr val="00BFB3"/>
                </a:solidFill>
                <a:highlight>
                  <a:srgbClr val="FDFEFF"/>
                </a:highlight>
                <a:latin typeface="+mj-lt"/>
                <a:cs typeface="Calibri" panose="020F0502020204030204" pitchFamily="34" charset="0"/>
              </a:rPr>
              <a:t>Janvier : Blanquette de veau à la vanille</a:t>
            </a:r>
          </a:p>
          <a:p>
            <a:pPr marL="285750" indent="-285750" algn="just" fontAlgn="ctr">
              <a:buFont typeface="Arial" panose="020B0604020202020204" pitchFamily="34" charset="0"/>
              <a:buChar char="•"/>
              <a:defRPr/>
            </a:pPr>
            <a:r>
              <a:rPr lang="fr-FR" sz="1400" b="1" dirty="0">
                <a:solidFill>
                  <a:srgbClr val="00BFB3"/>
                </a:solidFill>
                <a:highlight>
                  <a:srgbClr val="FDFEFF"/>
                </a:highlight>
                <a:latin typeface="+mj-lt"/>
                <a:cs typeface="Calibri" panose="020F0502020204030204" pitchFamily="34" charset="0"/>
              </a:rPr>
              <a:t>Février : Purée de poire et panais </a:t>
            </a:r>
          </a:p>
          <a:p>
            <a:pPr lvl="0" algn="just"/>
            <a:endParaRPr lang="fr-FR" sz="1600" b="1" dirty="0">
              <a:highlight>
                <a:srgbClr val="FDFEFF"/>
              </a:highlight>
              <a:latin typeface="+mj-lt"/>
              <a:cs typeface="Calibri" panose="020F0502020204030204" pitchFamily="34" charset="0"/>
            </a:endParaRPr>
          </a:p>
          <a:p>
            <a:pPr lvl="0" algn="just"/>
            <a:endParaRPr lang="fr-FR" sz="1600" b="1" dirty="0">
              <a:highlight>
                <a:srgbClr val="FDFEFF"/>
              </a:highlight>
              <a:latin typeface="+mj-lt"/>
              <a:cs typeface="Calibri" panose="020F0502020204030204" pitchFamily="34" charset="0"/>
            </a:endParaRPr>
          </a:p>
          <a:p>
            <a:pPr lvl="0" algn="just"/>
            <a:endParaRPr lang="fr-FR" sz="1600" b="1" dirty="0">
              <a:highlight>
                <a:srgbClr val="FDFEFF"/>
              </a:highlight>
              <a:latin typeface="+mj-lt"/>
              <a:cs typeface="Calibri" panose="020F0502020204030204" pitchFamily="34" charset="0"/>
            </a:endParaRPr>
          </a:p>
          <a:p>
            <a:pPr lvl="0" algn="just"/>
            <a:r>
              <a:rPr lang="fr-FR" sz="1600" b="1" dirty="0">
                <a:highlight>
                  <a:srgbClr val="FDFEFF"/>
                </a:highlight>
                <a:latin typeface="+mj-lt"/>
                <a:cs typeface="Calibri" panose="020F0502020204030204" pitchFamily="34" charset="0"/>
              </a:rPr>
              <a:t>« C’est la fête »</a:t>
            </a:r>
          </a:p>
          <a:p>
            <a:pPr marL="285750" indent="-285750" algn="just" fontAlgn="ctr">
              <a:buFont typeface="Arial" panose="020B0604020202020204" pitchFamily="34" charset="0"/>
              <a:buChar char="•"/>
              <a:defRPr/>
            </a:pPr>
            <a:r>
              <a:rPr lang="fr-FR" sz="1400" b="1" dirty="0">
                <a:solidFill>
                  <a:srgbClr val="00BFB3"/>
                </a:solidFill>
                <a:highlight>
                  <a:srgbClr val="FDFEFF"/>
                </a:highlight>
                <a:latin typeface="+mj-lt"/>
                <a:cs typeface="Calibri" panose="020F0502020204030204" pitchFamily="34" charset="0"/>
              </a:rPr>
              <a:t>Janvier : La galette des Rois </a:t>
            </a:r>
          </a:p>
          <a:p>
            <a:pPr marL="285750" indent="-285750" algn="just" fontAlgn="ctr">
              <a:buFont typeface="Arial" panose="020B0604020202020204" pitchFamily="34" charset="0"/>
              <a:buChar char="•"/>
              <a:defRPr/>
            </a:pPr>
            <a:r>
              <a:rPr lang="fr-FR" sz="1400" b="1" dirty="0">
                <a:solidFill>
                  <a:srgbClr val="00BFB3"/>
                </a:solidFill>
                <a:highlight>
                  <a:srgbClr val="FDFEFF"/>
                </a:highlight>
                <a:latin typeface="+mj-lt"/>
                <a:cs typeface="Calibri" panose="020F0502020204030204" pitchFamily="34" charset="0"/>
              </a:rPr>
              <a:t>Février : Vive les crêpes !</a:t>
            </a:r>
          </a:p>
          <a:p>
            <a:pPr algn="just"/>
            <a:endParaRPr lang="fr-FR" sz="1600" b="1" i="1" dirty="0">
              <a:solidFill>
                <a:schemeClr val="tx1"/>
              </a:solidFill>
              <a:highlight>
                <a:srgbClr val="FDFEFF"/>
              </a:highlight>
              <a:latin typeface="+mj-lt"/>
              <a:cs typeface="Calibri" panose="020F0502020204030204" pitchFamily="34" charset="0"/>
            </a:endParaRPr>
          </a:p>
          <a:p>
            <a:pPr algn="just"/>
            <a:endParaRPr lang="fr-FR" sz="1600" b="1" i="1" dirty="0">
              <a:solidFill>
                <a:schemeClr val="tx1"/>
              </a:solidFill>
              <a:highlight>
                <a:srgbClr val="FDFEFF"/>
              </a:highlight>
              <a:latin typeface="+mj-lt"/>
              <a:cs typeface="Calibri" panose="020F0502020204030204" pitchFamily="34" charset="0"/>
            </a:endParaRPr>
          </a:p>
          <a:p>
            <a:pPr algn="just"/>
            <a:endParaRPr lang="fr-FR" sz="1600" b="1" i="1" dirty="0">
              <a:solidFill>
                <a:schemeClr val="tx1"/>
              </a:solidFill>
              <a:highlight>
                <a:srgbClr val="FDFEFF"/>
              </a:highlight>
              <a:latin typeface="+mj-lt"/>
              <a:cs typeface="Calibri" panose="020F0502020204030204" pitchFamily="34" charset="0"/>
            </a:endParaRPr>
          </a:p>
          <a:p>
            <a:pPr marL="171450" indent="-171450">
              <a:buFontTx/>
              <a:buChar char="-"/>
            </a:pPr>
            <a:endParaRPr lang="fr-FR" sz="1200" dirty="0">
              <a:highlight>
                <a:srgbClr val="FDFEFF"/>
              </a:highlight>
              <a:latin typeface="+mj-lt"/>
            </a:endParaRPr>
          </a:p>
          <a:p>
            <a:pPr lvl="0" algn="just"/>
            <a:r>
              <a:rPr lang="fr-FR" sz="1600" b="1" dirty="0">
                <a:highlight>
                  <a:srgbClr val="FDFEFF"/>
                </a:highlight>
                <a:latin typeface="+mj-lt"/>
                <a:cs typeface="Calibri" panose="020F0502020204030204" pitchFamily="34" charset="0"/>
              </a:rPr>
              <a:t>« Les Amuse-Bouche »</a:t>
            </a:r>
          </a:p>
          <a:p>
            <a:pPr marL="285750" indent="-285750" algn="just" fontAlgn="ctr">
              <a:buFont typeface="Arial" panose="020B0604020202020204" pitchFamily="34" charset="0"/>
              <a:buChar char="•"/>
              <a:defRPr/>
            </a:pPr>
            <a:r>
              <a:rPr lang="fr-FR" sz="1400" b="1" dirty="0">
                <a:solidFill>
                  <a:srgbClr val="00BFB3"/>
                </a:solidFill>
                <a:highlight>
                  <a:srgbClr val="FDFEFF"/>
                </a:highlight>
                <a:latin typeface="+mj-lt"/>
                <a:cs typeface="Calibri" panose="020F0502020204030204" pitchFamily="34" charset="0"/>
              </a:rPr>
              <a:t>Janvier : Marmelade d’orange</a:t>
            </a:r>
          </a:p>
          <a:p>
            <a:pPr marL="285750" indent="-285750" algn="just" fontAlgn="ctr">
              <a:buFont typeface="Arial" panose="020B0604020202020204" pitchFamily="34" charset="0"/>
              <a:buChar char="•"/>
              <a:defRPr/>
            </a:pPr>
            <a:r>
              <a:rPr lang="fr-FR" sz="1400" b="1" dirty="0">
                <a:solidFill>
                  <a:srgbClr val="00BFB3"/>
                </a:solidFill>
                <a:highlight>
                  <a:srgbClr val="FDFEFF"/>
                </a:highlight>
                <a:latin typeface="+mj-lt"/>
                <a:cs typeface="Calibri" panose="020F0502020204030204" pitchFamily="34" charset="0"/>
              </a:rPr>
              <a:t>Février : Tomme catalane </a:t>
            </a:r>
          </a:p>
          <a:p>
            <a:pPr algn="just" fontAlgn="ctr">
              <a:defRPr/>
            </a:pPr>
            <a:endParaRPr lang="fr-FR" sz="1600" b="1" dirty="0">
              <a:solidFill>
                <a:srgbClr val="00BFB3"/>
              </a:solidFill>
              <a:latin typeface="Calibri" panose="020F0502020204030204" pitchFamily="34" charset="0"/>
              <a:cs typeface="Calibri" panose="020F0502020204030204" pitchFamily="34" charset="0"/>
            </a:endParaRPr>
          </a:p>
          <a:p>
            <a:pPr marL="285750" indent="-285750" algn="just" fontAlgn="ctr">
              <a:buFont typeface="Arial" panose="020B0604020202020204" pitchFamily="34" charset="0"/>
              <a:buChar char="•"/>
              <a:defRPr/>
            </a:pPr>
            <a:endParaRPr lang="fr-FR" sz="1600" b="1" dirty="0">
              <a:solidFill>
                <a:srgbClr val="00BFB3"/>
              </a:solidFill>
              <a:latin typeface="Calibri" panose="020F0502020204030204" pitchFamily="34" charset="0"/>
              <a:cs typeface="Calibri" panose="020F0502020204030204" pitchFamily="34" charset="0"/>
            </a:endParaRPr>
          </a:p>
        </p:txBody>
      </p:sp>
      <p:sp>
        <p:nvSpPr>
          <p:cNvPr id="4"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83831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80728" y="161568"/>
            <a:ext cx="4896544" cy="903000"/>
          </a:xfrm>
          <a:prstGeom prst="rect">
            <a:avLst/>
          </a:prstGeom>
        </p:spPr>
        <p:txBody>
          <a:bodyPr anchor="ctr"/>
          <a:lstStyle/>
          <a:p>
            <a:r>
              <a:rPr lang="fr-FR" b="1">
                <a:solidFill>
                  <a:srgbClr val="52261B"/>
                </a:solidFill>
                <a:latin typeface="Century Gothic" panose="020B0502020202020204" pitchFamily="34" charset="0"/>
                <a:cs typeface="Calibri" panose="020F0502020204030204" pitchFamily="34" charset="0"/>
              </a:rPr>
              <a:t>« Les recettes pas pareilles »</a:t>
            </a:r>
          </a:p>
        </p:txBody>
      </p:sp>
      <p:sp>
        <p:nvSpPr>
          <p:cNvPr id="6"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ous-titre 2">
            <a:extLst>
              <a:ext uri="{FF2B5EF4-FFF2-40B4-BE49-F238E27FC236}">
                <a16:creationId xmlns:a16="http://schemas.microsoft.com/office/drawing/2014/main" id="{D275BF0C-712D-437A-B567-D53D8C3FC0EB}"/>
              </a:ext>
            </a:extLst>
          </p:cNvPr>
          <p:cNvSpPr txBox="1">
            <a:spLocks/>
          </p:cNvSpPr>
          <p:nvPr/>
        </p:nvSpPr>
        <p:spPr>
          <a:xfrm>
            <a:off x="523374" y="1280592"/>
            <a:ext cx="5832648" cy="7560840"/>
          </a:xfrm>
          <a:prstGeom prst="rect">
            <a:avLst/>
          </a:prstGeom>
        </p:spPr>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fontAlgn="ctr">
              <a:defRPr/>
            </a:pPr>
            <a:r>
              <a:rPr lang="fr-FR" sz="1600" b="1" dirty="0">
                <a:solidFill>
                  <a:srgbClr val="00BFB3"/>
                </a:solidFill>
                <a:latin typeface="Calibri"/>
                <a:cs typeface="Calibri"/>
              </a:rPr>
              <a:t>Janvier : </a:t>
            </a:r>
            <a:r>
              <a:rPr lang="fr-FR" sz="1600" b="1" dirty="0">
                <a:solidFill>
                  <a:srgbClr val="00BFB3"/>
                </a:solidFill>
                <a:highlight>
                  <a:srgbClr val="FDFEFF"/>
                </a:highlight>
                <a:latin typeface="Calibri"/>
                <a:cs typeface="Calibri"/>
              </a:rPr>
              <a:t>Blanquette de veau à la vanille</a:t>
            </a:r>
            <a:endParaRPr lang="fr-FR" sz="1100" dirty="0">
              <a:solidFill>
                <a:srgbClr val="52261B"/>
              </a:solidFill>
              <a:latin typeface="Calibri"/>
              <a:cs typeface="Calibri"/>
            </a:endParaRPr>
          </a:p>
          <a:p>
            <a:pPr fontAlgn="ctr"/>
            <a:r>
              <a:rPr lang="fr-FR" sz="1100" dirty="0">
                <a:solidFill>
                  <a:srgbClr val="52261B"/>
                </a:solidFill>
                <a:highlight>
                  <a:srgbClr val="FDFEFF"/>
                </a:highlight>
                <a:latin typeface="Calibri"/>
              </a:rPr>
              <a:t>C’est un plat protidique traditionnel, composé de viande de veau et d’une sauce façon blanquette parfumée à la vanille. </a:t>
            </a:r>
            <a:endParaRPr lang="fr-FR" sz="1100" b="0" i="0" u="none" strike="noStrike" kern="1200" cap="none" spc="0" normalizeH="0" baseline="0" noProof="0" dirty="0">
              <a:ln>
                <a:noFill/>
              </a:ln>
              <a:solidFill>
                <a:srgbClr val="52261B"/>
              </a:solidFill>
              <a:effectLst/>
              <a:highlight>
                <a:srgbClr val="FDFEFF"/>
              </a:highlight>
              <a:uLnTx/>
              <a:uFillTx/>
              <a:latin typeface="Calibri"/>
              <a:cs typeface="Calibri"/>
            </a:endParaRPr>
          </a:p>
          <a:p>
            <a:pPr marL="0" marR="0" lvl="0" indent="0" algn="l"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kumimoji="0" lang="fr-FR" sz="1100" b="0" i="0" u="none" strike="noStrike" kern="1200" cap="none" spc="0" normalizeH="0" baseline="0" noProof="0" dirty="0">
              <a:ln>
                <a:noFill/>
              </a:ln>
              <a:solidFill>
                <a:srgbClr val="52261B"/>
              </a:solidFill>
              <a:effectLst/>
              <a:highlight>
                <a:srgbClr val="FDFEFF"/>
              </a:highlight>
              <a:uLnTx/>
              <a:uFillTx/>
              <a:latin typeface="Calibri"/>
              <a:ea typeface="+mn-ea"/>
              <a:cs typeface="+mn-cs"/>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r>
              <a:rPr kumimoji="0" lang="fr-FR" sz="1100" b="1" i="0" u="none" strike="noStrike" kern="1200" cap="none" spc="0" normalizeH="0" baseline="0" noProof="0" dirty="0">
                <a:ln>
                  <a:noFill/>
                </a:ln>
                <a:solidFill>
                  <a:srgbClr val="9ABB4F"/>
                </a:solidFill>
                <a:effectLst/>
                <a:highlight>
                  <a:srgbClr val="FDFEFF"/>
                </a:highlight>
                <a:uLnTx/>
                <a:uFillTx/>
                <a:latin typeface="Calibri"/>
                <a:ea typeface="+mn-ea"/>
                <a:cs typeface="+mn-cs"/>
              </a:rPr>
              <a:t>Les ingrédients et leurs intérêts</a:t>
            </a:r>
            <a:endParaRPr lang="fr-FR" sz="1100" b="1" i="0" u="none" strike="noStrike" kern="1200" cap="none" spc="0" normalizeH="0" baseline="0" noProof="0" dirty="0">
              <a:ln>
                <a:noFill/>
              </a:ln>
              <a:solidFill>
                <a:srgbClr val="9ABB4F"/>
              </a:solidFill>
              <a:effectLst/>
              <a:highlight>
                <a:srgbClr val="FDFEFF"/>
              </a:highlight>
              <a:uLnTx/>
              <a:uFillTx/>
              <a:latin typeface="Calibri"/>
              <a:cs typeface="Calibri"/>
            </a:endParaRPr>
          </a:p>
          <a:p>
            <a:pPr marL="171450" indent="-171450" fontAlgn="ctr">
              <a:buFont typeface="Arial" panose="020B0604020202020204" pitchFamily="34" charset="0"/>
              <a:buChar char="•"/>
            </a:pPr>
            <a:r>
              <a:rPr lang="fr-FR" sz="1100" dirty="0">
                <a:solidFill>
                  <a:srgbClr val="542B0B"/>
                </a:solidFill>
                <a:highlight>
                  <a:srgbClr val="FDFEFF"/>
                </a:highlight>
              </a:rPr>
              <a:t>Veau : apport en protéines </a:t>
            </a:r>
            <a:endParaRPr lang="fr-FR" sz="1100" dirty="0">
              <a:solidFill>
                <a:srgbClr val="542B0B"/>
              </a:solidFill>
              <a:highlight>
                <a:srgbClr val="FDFEFF"/>
              </a:highlight>
              <a:cs typeface="Calibri"/>
            </a:endParaRPr>
          </a:p>
          <a:p>
            <a:pPr marL="171450" indent="-171450">
              <a:buFont typeface="Arial" panose="020B0604020202020204" pitchFamily="34" charset="0"/>
              <a:buChar char="•"/>
            </a:pPr>
            <a:r>
              <a:rPr lang="fr-FR" sz="1100" dirty="0">
                <a:solidFill>
                  <a:srgbClr val="542B0B"/>
                </a:solidFill>
                <a:highlight>
                  <a:srgbClr val="FDFEFF"/>
                </a:highlight>
              </a:rPr>
              <a:t>Sauce façon blanquette :</a:t>
            </a:r>
            <a:endParaRPr lang="fr-FR" sz="1100" dirty="0">
              <a:solidFill>
                <a:srgbClr val="542B0B"/>
              </a:solidFill>
              <a:highlight>
                <a:srgbClr val="FDFEFF"/>
              </a:highlight>
              <a:cs typeface="Calibri"/>
            </a:endParaRPr>
          </a:p>
          <a:p>
            <a:pPr marL="628650" lvl="1" indent="-171450" algn="l">
              <a:buFont typeface="Arial" panose="020B0604020202020204" pitchFamily="34" charset="0"/>
              <a:buChar char="•"/>
            </a:pPr>
            <a:r>
              <a:rPr lang="fr-FR" sz="1100" dirty="0">
                <a:solidFill>
                  <a:srgbClr val="542B0B"/>
                </a:solidFill>
                <a:highlight>
                  <a:srgbClr val="FDFEFF"/>
                </a:highlight>
              </a:rPr>
              <a:t>Ail : apport en vitamines B, minéraux et oligo-éléments</a:t>
            </a:r>
            <a:endParaRPr lang="fr-FR" sz="1100" dirty="0">
              <a:solidFill>
                <a:srgbClr val="542B0B"/>
              </a:solidFill>
              <a:highlight>
                <a:srgbClr val="FDFEFF"/>
              </a:highlight>
              <a:cs typeface="Calibri"/>
            </a:endParaRPr>
          </a:p>
          <a:p>
            <a:pPr marL="628650" lvl="1" indent="-171450" algn="l">
              <a:buFont typeface="Arial" panose="020B0604020202020204" pitchFamily="34" charset="0"/>
              <a:buChar char="•"/>
            </a:pPr>
            <a:r>
              <a:rPr lang="fr-FR" sz="1100" dirty="0">
                <a:solidFill>
                  <a:srgbClr val="542B0B"/>
                </a:solidFill>
                <a:highlight>
                  <a:srgbClr val="FDFEFF"/>
                </a:highlight>
              </a:rPr>
              <a:t>Arôme de vanille : permet de parfumer la recette</a:t>
            </a:r>
            <a:endParaRPr lang="fr-FR" sz="1100" dirty="0">
              <a:solidFill>
                <a:srgbClr val="542B0B"/>
              </a:solidFill>
              <a:highlight>
                <a:srgbClr val="FDFEFF"/>
              </a:highlight>
              <a:cs typeface="Calibri"/>
            </a:endParaRPr>
          </a:p>
          <a:p>
            <a:pPr marL="628650" lvl="1" indent="-171450" algn="l">
              <a:buFont typeface="Arial" panose="020B0604020202020204" pitchFamily="34" charset="0"/>
              <a:buChar char="•"/>
            </a:pPr>
            <a:r>
              <a:rPr lang="fr-FR" sz="1100" dirty="0">
                <a:solidFill>
                  <a:srgbClr val="542B0B"/>
                </a:solidFill>
                <a:highlight>
                  <a:srgbClr val="FDFEFF"/>
                </a:highlight>
              </a:rPr>
              <a:t>Bouillon de volaille : apport en goût</a:t>
            </a:r>
            <a:endParaRPr lang="fr-FR" sz="1100" dirty="0">
              <a:solidFill>
                <a:srgbClr val="542B0B"/>
              </a:solidFill>
              <a:highlight>
                <a:srgbClr val="FDFEFF"/>
              </a:highlight>
              <a:cs typeface="Calibri"/>
            </a:endParaRPr>
          </a:p>
          <a:p>
            <a:pPr marL="628650" lvl="1" indent="-171450" algn="l">
              <a:buFont typeface="Arial" panose="020B0604020202020204" pitchFamily="34" charset="0"/>
              <a:buChar char="•"/>
            </a:pPr>
            <a:r>
              <a:rPr lang="fr-FR" sz="1100" dirty="0">
                <a:solidFill>
                  <a:srgbClr val="542B0B"/>
                </a:solidFill>
                <a:highlight>
                  <a:srgbClr val="FDFEFF"/>
                </a:highlight>
              </a:rPr>
              <a:t>Carotte : apport en vitamines, minéraux, fibres </a:t>
            </a:r>
          </a:p>
          <a:p>
            <a:pPr marL="628650" lvl="1" indent="-171450" algn="l">
              <a:buFont typeface="Arial" panose="020B0604020202020204" pitchFamily="34" charset="0"/>
              <a:buChar char="•"/>
            </a:pPr>
            <a:r>
              <a:rPr lang="fr-FR" sz="1100" dirty="0">
                <a:solidFill>
                  <a:srgbClr val="542B0B"/>
                </a:solidFill>
                <a:highlight>
                  <a:srgbClr val="FDFEFF"/>
                </a:highlight>
              </a:rPr>
              <a:t>Champignon de Paris : apport en vitamines, minéraux</a:t>
            </a:r>
            <a:endParaRPr lang="fr-FR" sz="1100" dirty="0">
              <a:solidFill>
                <a:srgbClr val="542B0B"/>
              </a:solidFill>
              <a:highlight>
                <a:srgbClr val="FDFEFF"/>
              </a:highlight>
              <a:cs typeface="Calibri"/>
            </a:endParaRPr>
          </a:p>
          <a:p>
            <a:pPr marL="628650" lvl="1" indent="-171450" algn="l">
              <a:buFont typeface="Arial" panose="020B0604020202020204" pitchFamily="34" charset="0"/>
              <a:buChar char="•"/>
            </a:pPr>
            <a:r>
              <a:rPr lang="fr-FR" sz="1100" dirty="0">
                <a:solidFill>
                  <a:srgbClr val="542B0B"/>
                </a:solidFill>
                <a:highlight>
                  <a:srgbClr val="FDFEFF"/>
                </a:highlight>
              </a:rPr>
              <a:t>Crème liquide : apport en lipides en juste quantité </a:t>
            </a:r>
            <a:endParaRPr lang="fr-FR" sz="1100" dirty="0">
              <a:solidFill>
                <a:srgbClr val="542B0B"/>
              </a:solidFill>
              <a:highlight>
                <a:srgbClr val="FDFEFF"/>
              </a:highlight>
              <a:cs typeface="Calibri"/>
            </a:endParaRPr>
          </a:p>
          <a:p>
            <a:pPr marL="628650" lvl="1" indent="-171450" algn="l">
              <a:buFont typeface="Arial" panose="020B0604020202020204" pitchFamily="34" charset="0"/>
              <a:buChar char="•"/>
            </a:pPr>
            <a:r>
              <a:rPr lang="fr-FR" sz="1100" dirty="0">
                <a:solidFill>
                  <a:srgbClr val="542B0B"/>
                </a:solidFill>
                <a:highlight>
                  <a:srgbClr val="FDFEFF"/>
                </a:highlight>
              </a:rPr>
              <a:t>Farine : apport en glucides complexes et en liant pour la sauce</a:t>
            </a:r>
            <a:endParaRPr lang="fr-FR" sz="1100" dirty="0">
              <a:solidFill>
                <a:srgbClr val="542B0B"/>
              </a:solidFill>
              <a:highlight>
                <a:srgbClr val="FDFEFF"/>
              </a:highlight>
              <a:cs typeface="Calibri"/>
            </a:endParaRPr>
          </a:p>
          <a:p>
            <a:pPr marL="628650" lvl="1" indent="-171450" algn="l">
              <a:buFont typeface="Arial" panose="020B0604020202020204" pitchFamily="34" charset="0"/>
              <a:buChar char="•"/>
            </a:pPr>
            <a:r>
              <a:rPr lang="fr-FR" sz="1100" dirty="0">
                <a:solidFill>
                  <a:srgbClr val="542B0B"/>
                </a:solidFill>
                <a:highlight>
                  <a:srgbClr val="FDFEFF"/>
                </a:highlight>
              </a:rPr>
              <a:t>Margarine : 100%  végétale, riche en acides gras poly-insaturés </a:t>
            </a:r>
            <a:endParaRPr lang="fr-FR" sz="1100" dirty="0">
              <a:solidFill>
                <a:srgbClr val="542B0B"/>
              </a:solidFill>
              <a:highlight>
                <a:srgbClr val="FDFEFF"/>
              </a:highlight>
              <a:cs typeface="Calibri"/>
            </a:endParaRPr>
          </a:p>
          <a:p>
            <a:pPr marL="628650" lvl="1" indent="-171450" algn="l">
              <a:buFont typeface="Arial" panose="020B0604020202020204" pitchFamily="34" charset="0"/>
              <a:buChar char="•"/>
            </a:pPr>
            <a:r>
              <a:rPr lang="fr-FR" sz="1100" dirty="0">
                <a:solidFill>
                  <a:srgbClr val="542B0B"/>
                </a:solidFill>
                <a:highlight>
                  <a:srgbClr val="FDFEFF"/>
                </a:highlight>
              </a:rPr>
              <a:t>Muscade : apport en saveur</a:t>
            </a:r>
            <a:endParaRPr lang="fr-FR" sz="1100" dirty="0">
              <a:solidFill>
                <a:srgbClr val="542B0B"/>
              </a:solidFill>
              <a:highlight>
                <a:srgbClr val="FDFEFF"/>
              </a:highlight>
              <a:cs typeface="Calibri"/>
            </a:endParaRPr>
          </a:p>
          <a:p>
            <a:pPr marL="628650" lvl="1" indent="-171450" algn="l">
              <a:buFont typeface="Arial" panose="020B0604020202020204" pitchFamily="34" charset="0"/>
              <a:buChar char="•"/>
            </a:pPr>
            <a:r>
              <a:rPr lang="fr-FR" sz="1100" dirty="0">
                <a:solidFill>
                  <a:srgbClr val="542B0B"/>
                </a:solidFill>
                <a:highlight>
                  <a:srgbClr val="FDFEFF"/>
                </a:highlight>
              </a:rPr>
              <a:t>Aromate (Laurier, Thym) : apport en saveurs </a:t>
            </a:r>
            <a:endParaRPr lang="fr-FR" sz="1100" dirty="0">
              <a:solidFill>
                <a:srgbClr val="542B0B"/>
              </a:solidFill>
              <a:highlight>
                <a:srgbClr val="FDFEFF"/>
              </a:highlight>
              <a:cs typeface="Calibri"/>
            </a:endParaRPr>
          </a:p>
          <a:p>
            <a:pPr marL="628650" lvl="1" indent="-171450" algn="l">
              <a:buFont typeface="Arial" panose="020B0604020202020204" pitchFamily="34" charset="0"/>
              <a:buChar char="•"/>
            </a:pPr>
            <a:r>
              <a:rPr lang="fr-FR" sz="1100" dirty="0">
                <a:solidFill>
                  <a:srgbClr val="542B0B"/>
                </a:solidFill>
                <a:highlight>
                  <a:srgbClr val="FDFEFF"/>
                </a:highlight>
              </a:rPr>
              <a:t>Oignon : apport en saveur et à un rôle bactériostatique</a:t>
            </a:r>
            <a:endParaRPr lang="fr-FR" sz="1100" dirty="0">
              <a:solidFill>
                <a:srgbClr val="542B0B"/>
              </a:solidFill>
              <a:highlight>
                <a:srgbClr val="FDFEFF"/>
              </a:highlight>
              <a:cs typeface="Calibri"/>
            </a:endParaRPr>
          </a:p>
          <a:p>
            <a:pPr marL="628650" lvl="1" indent="-171450" algn="l">
              <a:buFont typeface="Arial" panose="020B0604020202020204" pitchFamily="34" charset="0"/>
              <a:buChar char="•"/>
            </a:pPr>
            <a:r>
              <a:rPr lang="fr-FR" sz="1100" dirty="0">
                <a:solidFill>
                  <a:srgbClr val="542B0B"/>
                </a:solidFill>
                <a:highlight>
                  <a:srgbClr val="FDFEFF"/>
                </a:highlight>
              </a:rPr>
              <a:t>Sel : apport en saveur, en juste quantité </a:t>
            </a:r>
            <a:endParaRPr lang="fr-FR" sz="1100" dirty="0">
              <a:solidFill>
                <a:srgbClr val="542B0B"/>
              </a:solidFill>
              <a:highlight>
                <a:srgbClr val="FDFEFF"/>
              </a:highlight>
              <a:cs typeface="Calibri"/>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fr-FR" sz="1100" b="1" i="1" dirty="0">
              <a:solidFill>
                <a:srgbClr val="52261B"/>
              </a:solidFill>
              <a:highlight>
                <a:srgbClr val="FDFEFF"/>
              </a:highlight>
            </a:endParaRPr>
          </a:p>
          <a:p>
            <a:pPr marL="901700" algn="just">
              <a:defRPr/>
            </a:pPr>
            <a:r>
              <a:rPr lang="fr-FR" sz="1100" b="1" i="1" dirty="0">
                <a:solidFill>
                  <a:srgbClr val="00BFB3"/>
                </a:solidFill>
                <a:highlight>
                  <a:srgbClr val="FDFEFF"/>
                </a:highlight>
              </a:rPr>
              <a:t>Le saviez-vous ? </a:t>
            </a:r>
            <a:r>
              <a:rPr lang="fr-FR" sz="1100" i="1" dirty="0">
                <a:solidFill>
                  <a:srgbClr val="542B0B"/>
                </a:solidFill>
              </a:rPr>
              <a:t>La vanille est une épice au goût sucré plébiscité par les enfants. Pour les amateurs de plats salé-sucrés, la vanille s’associe très bien aux plats salés et aux légumes, elle relève particulièrement le goût des tomates et des carottes. </a:t>
            </a:r>
            <a:endParaRPr lang="fr-FR" sz="1100" i="1" dirty="0">
              <a:solidFill>
                <a:srgbClr val="542B0B"/>
              </a:solidFill>
              <a:cs typeface="Calibri"/>
            </a:endParaRPr>
          </a:p>
          <a:p>
            <a:pPr lvl="0" algn="just">
              <a:defRPr/>
            </a:pPr>
            <a:endParaRPr lang="fr-FR" sz="1000" i="1" dirty="0">
              <a:solidFill>
                <a:srgbClr val="52261B"/>
              </a:solidFill>
              <a:highlight>
                <a:srgbClr val="FDFEFF"/>
              </a:highlight>
            </a:endParaRPr>
          </a:p>
          <a:p>
            <a:pPr lvl="0" algn="just">
              <a:defRPr/>
            </a:pPr>
            <a:endParaRPr lang="fr-FR" sz="1000" i="1" dirty="0">
              <a:solidFill>
                <a:srgbClr val="52261B"/>
              </a:solidFill>
              <a:highlight>
                <a:srgbClr val="FDFEFF"/>
              </a:highlight>
            </a:endParaRPr>
          </a:p>
          <a:p>
            <a:pPr lvl="0" algn="just">
              <a:defRPr/>
            </a:pPr>
            <a:endParaRPr lang="fr-FR" sz="1000" i="1" dirty="0">
              <a:solidFill>
                <a:srgbClr val="52261B"/>
              </a:solidFill>
              <a:highlight>
                <a:srgbClr val="FDFEFF"/>
              </a:highlight>
            </a:endParaRPr>
          </a:p>
          <a:p>
            <a:pPr fontAlgn="ctr"/>
            <a:r>
              <a:rPr lang="fr-FR" sz="1600" b="1" dirty="0">
                <a:solidFill>
                  <a:srgbClr val="00BFB3"/>
                </a:solidFill>
                <a:highlight>
                  <a:srgbClr val="FDFEFF"/>
                </a:highlight>
                <a:latin typeface="Calibri"/>
                <a:cs typeface="Calibri"/>
              </a:rPr>
              <a:t>Février : Purée de poire et panais </a:t>
            </a:r>
            <a:endParaRPr lang="fr-FR" sz="1600" b="1" dirty="0">
              <a:solidFill>
                <a:srgbClr val="00BFB3"/>
              </a:solidFill>
              <a:highlight>
                <a:srgbClr val="FDFEFF"/>
              </a:highlight>
              <a:latin typeface="Calibri" panose="020F0502020204030204" pitchFamily="34" charset="0"/>
              <a:cs typeface="Calibri" panose="020F0502020204030204" pitchFamily="34" charset="0"/>
            </a:endParaRPr>
          </a:p>
          <a:p>
            <a:pPr fontAlgn="ctr"/>
            <a:r>
              <a:rPr lang="fr-FR" sz="1100" dirty="0">
                <a:solidFill>
                  <a:srgbClr val="52261B"/>
                </a:solidFill>
                <a:highlight>
                  <a:srgbClr val="FDFEFF"/>
                </a:highlight>
                <a:latin typeface="Calibri"/>
              </a:rPr>
              <a:t>C’est un dessert composé de poire et de panais. La compote de poire </a:t>
            </a:r>
            <a:br>
              <a:rPr lang="fr-FR" sz="1100" dirty="0">
                <a:solidFill>
                  <a:srgbClr val="52261B"/>
                </a:solidFill>
                <a:highlight>
                  <a:srgbClr val="FDFEFF"/>
                </a:highlight>
                <a:latin typeface="Calibri"/>
              </a:rPr>
            </a:br>
            <a:r>
              <a:rPr lang="fr-FR" sz="1100" dirty="0">
                <a:solidFill>
                  <a:srgbClr val="52261B"/>
                </a:solidFill>
                <a:highlight>
                  <a:srgbClr val="FDFEFF"/>
                </a:highlight>
                <a:latin typeface="Calibri"/>
              </a:rPr>
              <a:t>accueille dans cette recette un légume pour mieux surprendre les enfants.</a:t>
            </a:r>
            <a:endParaRPr lang="fr-FR" sz="1100" dirty="0">
              <a:solidFill>
                <a:srgbClr val="52261B"/>
              </a:solidFill>
              <a:highlight>
                <a:srgbClr val="FDFEFF"/>
              </a:highlight>
              <a:latin typeface="Calibri"/>
              <a:cs typeface="Calibri"/>
            </a:endParaRPr>
          </a:p>
          <a:p>
            <a:pPr fontAlgn="ctr"/>
            <a:endParaRPr lang="fr-FR" sz="1100" dirty="0">
              <a:solidFill>
                <a:srgbClr val="52261B"/>
              </a:solidFill>
              <a:highlight>
                <a:srgbClr val="FDFEFF"/>
              </a:highlight>
              <a:latin typeface="Calibri"/>
            </a:endParaRPr>
          </a:p>
          <a:p>
            <a:pPr fontAlgn="ctr"/>
            <a:endParaRPr lang="fr-FR" sz="1100" dirty="0">
              <a:solidFill>
                <a:srgbClr val="52261B"/>
              </a:solidFill>
              <a:highlight>
                <a:srgbClr val="FDFEFF"/>
              </a:highlight>
              <a:latin typeface="Calibri"/>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r>
              <a:rPr kumimoji="0" lang="fr-FR" sz="1100" b="1" i="0" u="none" strike="noStrike" kern="1200" cap="none" spc="0" normalizeH="0" baseline="0" noProof="0" dirty="0">
                <a:ln>
                  <a:noFill/>
                </a:ln>
                <a:solidFill>
                  <a:srgbClr val="9ABB4F"/>
                </a:solidFill>
                <a:effectLst/>
                <a:highlight>
                  <a:srgbClr val="FDFEFF"/>
                </a:highlight>
                <a:uLnTx/>
                <a:uFillTx/>
                <a:latin typeface="Calibri"/>
                <a:ea typeface="+mn-ea"/>
                <a:cs typeface="+mn-cs"/>
              </a:rPr>
              <a:t>Les ingrédients et leurs intérêts</a:t>
            </a:r>
            <a:endParaRPr lang="fr-FR" sz="1100" b="1" i="0" u="none" strike="noStrike" kern="1200" cap="none" spc="0" normalizeH="0" baseline="0" noProof="0" dirty="0">
              <a:ln>
                <a:noFill/>
              </a:ln>
              <a:solidFill>
                <a:srgbClr val="9ABB4F"/>
              </a:solidFill>
              <a:effectLst/>
              <a:highlight>
                <a:srgbClr val="FDFEFF"/>
              </a:highlight>
              <a:uLnTx/>
              <a:uFillTx/>
              <a:latin typeface="Calibri"/>
              <a:cs typeface="Calibri"/>
            </a:endParaRPr>
          </a:p>
          <a:p>
            <a:pPr marL="171450" indent="-171450" algn="just">
              <a:buFont typeface="Arial" panose="020B0604020202020204" pitchFamily="34" charset="0"/>
              <a:buChar char="•"/>
            </a:pPr>
            <a:r>
              <a:rPr lang="fr-FR" sz="1100" dirty="0">
                <a:solidFill>
                  <a:srgbClr val="52261B"/>
                </a:solidFill>
                <a:highlight>
                  <a:srgbClr val="FDFEFF"/>
                </a:highlight>
              </a:rPr>
              <a:t>Poire : apport en glucides simples, vitamines, fibres et minéraux</a:t>
            </a:r>
            <a:endParaRPr lang="fr-FR" sz="1100" dirty="0">
              <a:solidFill>
                <a:srgbClr val="52261B"/>
              </a:solidFill>
              <a:highlight>
                <a:srgbClr val="FDFEFF"/>
              </a:highlight>
              <a:cs typeface="Calibri"/>
            </a:endParaRPr>
          </a:p>
          <a:p>
            <a:pPr marL="171450" indent="-171450" algn="just">
              <a:buFont typeface="Arial" panose="020B0604020202020204" pitchFamily="34" charset="0"/>
              <a:buChar char="•"/>
            </a:pPr>
            <a:r>
              <a:rPr lang="fr-FR" sz="1100" dirty="0">
                <a:solidFill>
                  <a:srgbClr val="52261B"/>
                </a:solidFill>
                <a:highlight>
                  <a:srgbClr val="FDFEFF"/>
                </a:highlight>
              </a:rPr>
              <a:t>Panais : apport en glucides simples, vitamines, fibres et minéraux</a:t>
            </a:r>
            <a:endParaRPr lang="fr-FR" sz="1100" dirty="0">
              <a:solidFill>
                <a:srgbClr val="52261B"/>
              </a:solidFill>
              <a:highlight>
                <a:srgbClr val="FDFEFF"/>
              </a:highlight>
              <a:cs typeface="Calibri"/>
            </a:endParaRPr>
          </a:p>
          <a:p>
            <a:pPr algn="just"/>
            <a:endParaRPr lang="fr-FR" sz="1100" dirty="0">
              <a:solidFill>
                <a:srgbClr val="52261B"/>
              </a:solidFill>
              <a:highlight>
                <a:srgbClr val="FDFEFF"/>
              </a:highlight>
              <a:cs typeface="Calibri"/>
            </a:endParaRPr>
          </a:p>
          <a:p>
            <a:pPr algn="just"/>
            <a:endParaRPr lang="fr-FR" sz="1100" dirty="0">
              <a:solidFill>
                <a:srgbClr val="52261B"/>
              </a:solidFill>
              <a:highlight>
                <a:srgbClr val="FDFEFF"/>
              </a:highlight>
            </a:endParaRPr>
          </a:p>
          <a:p>
            <a:pPr marL="901700" algn="just" fontAlgn="ctr"/>
            <a:r>
              <a:rPr lang="fr-FR" sz="1100" b="1" i="1" dirty="0">
                <a:solidFill>
                  <a:srgbClr val="00BFB3"/>
                </a:solidFill>
                <a:highlight>
                  <a:srgbClr val="FDFEFF"/>
                </a:highlight>
              </a:rPr>
              <a:t> Le saviez-vous ? </a:t>
            </a:r>
            <a:r>
              <a:rPr lang="fr-FR" sz="1100" i="1" dirty="0">
                <a:solidFill>
                  <a:srgbClr val="542B0B"/>
                </a:solidFill>
                <a:highlight>
                  <a:srgbClr val="FDFEFF"/>
                </a:highlight>
              </a:rPr>
              <a:t>Le panais est un cousin de la carotte, sa forme est très proche mais il est plus allongé et est de couleur crème. Comme la carotte, ce légume-racine a un goût légèrement sucré que l’on peut retrouver dans des desserts sucrés. Il se consomme aussi bien cru que cuit.</a:t>
            </a:r>
            <a:endParaRPr lang="fr-FR" sz="1100" i="1" dirty="0">
              <a:solidFill>
                <a:srgbClr val="542B0B"/>
              </a:solidFill>
              <a:highlight>
                <a:srgbClr val="FDFEFF"/>
              </a:highlight>
              <a:cs typeface="Calibri"/>
            </a:endParaRPr>
          </a:p>
        </p:txBody>
      </p:sp>
      <p:pic>
        <p:nvPicPr>
          <p:cNvPr id="4" name="Image 3">
            <a:extLst>
              <a:ext uri="{FF2B5EF4-FFF2-40B4-BE49-F238E27FC236}">
                <a16:creationId xmlns:a16="http://schemas.microsoft.com/office/drawing/2014/main" id="{326437D8-4E8C-4788-8A7D-135A095C5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272" y="239500"/>
            <a:ext cx="699782" cy="747136"/>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81C91404-8B74-41D2-9FF6-85D78A3FF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7765" y="6130446"/>
            <a:ext cx="1436861" cy="2156204"/>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C4C0A355-3FD3-484D-80B5-D7B004202A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7765" y="2433000"/>
            <a:ext cx="1679289" cy="252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521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0688" y="161568"/>
            <a:ext cx="5829300" cy="903000"/>
          </a:xfrm>
          <a:prstGeom prst="rect">
            <a:avLst/>
          </a:prstGeom>
        </p:spPr>
        <p:txBody>
          <a:bodyPr anchor="ctr"/>
          <a:lstStyle/>
          <a:p>
            <a:r>
              <a:rPr lang="fr-FR" b="1">
                <a:solidFill>
                  <a:srgbClr val="52261B"/>
                </a:solidFill>
                <a:latin typeface="Century Gothic" panose="020B0502020202020204" pitchFamily="34" charset="0"/>
                <a:cs typeface="Calibri" panose="020F0502020204030204" pitchFamily="34" charset="0"/>
              </a:rPr>
              <a:t>« C’est la fête ! »</a:t>
            </a:r>
          </a:p>
        </p:txBody>
      </p:sp>
      <p:sp>
        <p:nvSpPr>
          <p:cNvPr id="6"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Sous-titre 1">
            <a:extLst>
              <a:ext uri="{FF2B5EF4-FFF2-40B4-BE49-F238E27FC236}">
                <a16:creationId xmlns:a16="http://schemas.microsoft.com/office/drawing/2014/main" id="{C4451A8B-05CD-4D88-9E14-F6BEDA35E17E}"/>
              </a:ext>
            </a:extLst>
          </p:cNvPr>
          <p:cNvSpPr txBox="1">
            <a:spLocks/>
          </p:cNvSpPr>
          <p:nvPr/>
        </p:nvSpPr>
        <p:spPr>
          <a:xfrm>
            <a:off x="2225072" y="2371584"/>
            <a:ext cx="4345086" cy="136815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a:solidFill>
                  <a:srgbClr val="52261B"/>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1100" dirty="0"/>
              <a:t>La première fête de l’année 2022 donne le ton ! Un décor tout jaune attend les enfants dès la rentrée.. Ballons, mobiles et affiches envahissent la cantine !</a:t>
            </a:r>
          </a:p>
          <a:p>
            <a:pPr algn="just"/>
            <a:r>
              <a:rPr lang="fr-FR" sz="1100" dirty="0"/>
              <a:t>L’objectif ? Accueillir les enfants dans une ambiance joyeuse pour leur donner envie de prendre leur repas en entier, les accompagner dans leurs apprentissages alimentaires, éveiller leurs sens. A la clé pour tous, une alimentation variée, équilibrée et plaisante.</a:t>
            </a:r>
          </a:p>
          <a:p>
            <a:pPr algn="just"/>
            <a:endParaRPr lang="fr-FR" dirty="0"/>
          </a:p>
          <a:p>
            <a:endParaRPr lang="fr-FR" dirty="0"/>
          </a:p>
        </p:txBody>
      </p:sp>
      <p:sp>
        <p:nvSpPr>
          <p:cNvPr id="12" name="Sous-titre 1">
            <a:extLst>
              <a:ext uri="{FF2B5EF4-FFF2-40B4-BE49-F238E27FC236}">
                <a16:creationId xmlns:a16="http://schemas.microsoft.com/office/drawing/2014/main" id="{BE27D449-45C6-4546-9377-8A0392A4FD9A}"/>
              </a:ext>
            </a:extLst>
          </p:cNvPr>
          <p:cNvSpPr txBox="1">
            <a:spLocks/>
          </p:cNvSpPr>
          <p:nvPr/>
        </p:nvSpPr>
        <p:spPr>
          <a:xfrm>
            <a:off x="523374" y="5383355"/>
            <a:ext cx="4176464" cy="143059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a:solidFill>
                  <a:srgbClr val="52261B"/>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dirty="0"/>
          </a:p>
          <a:p>
            <a:pPr algn="just"/>
            <a:endParaRPr lang="fr-FR" sz="1000" dirty="0"/>
          </a:p>
          <a:p>
            <a:pPr algn="just"/>
            <a:r>
              <a:rPr lang="fr-FR" sz="1100" dirty="0"/>
              <a:t>Les traditions se fêtent à la cantine ! C’est avec un décor tout en couleur rose que la Chandeleur est célébrée cette semaine. Pour les gourmands, une crêpe bien évidemment est servie en dessert accompagnée ou pas, de pâte à tartiner, libre à chacun de choisir.</a:t>
            </a:r>
          </a:p>
          <a:p>
            <a:endParaRPr lang="fr-FR" dirty="0"/>
          </a:p>
        </p:txBody>
      </p:sp>
      <p:pic>
        <p:nvPicPr>
          <p:cNvPr id="16" name="Image 15">
            <a:extLst>
              <a:ext uri="{FF2B5EF4-FFF2-40B4-BE49-F238E27FC236}">
                <a16:creationId xmlns:a16="http://schemas.microsoft.com/office/drawing/2014/main" id="{9E5AD695-A0E1-4356-9B00-1B9D70FC0D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699" y="250895"/>
            <a:ext cx="721459" cy="724345"/>
          </a:xfrm>
          <a:prstGeom prst="rect">
            <a:avLst/>
          </a:prstGeom>
        </p:spPr>
      </p:pic>
      <p:sp>
        <p:nvSpPr>
          <p:cNvPr id="17" name="Sous-titre 2">
            <a:extLst>
              <a:ext uri="{FF2B5EF4-FFF2-40B4-BE49-F238E27FC236}">
                <a16:creationId xmlns:a16="http://schemas.microsoft.com/office/drawing/2014/main" id="{DB1704BB-FBB2-4B6F-B01D-6374A57921EC}"/>
              </a:ext>
            </a:extLst>
          </p:cNvPr>
          <p:cNvSpPr txBox="1">
            <a:spLocks/>
          </p:cNvSpPr>
          <p:nvPr/>
        </p:nvSpPr>
        <p:spPr>
          <a:xfrm>
            <a:off x="2230819" y="1999259"/>
            <a:ext cx="2689602" cy="33960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fontAlgn="ctr">
              <a:defRPr/>
            </a:pPr>
            <a:r>
              <a:rPr lang="fr-FR" sz="1600" b="1" dirty="0">
                <a:solidFill>
                  <a:srgbClr val="00BFB3"/>
                </a:solidFill>
                <a:latin typeface="Calibri" panose="020F0502020204030204" pitchFamily="34" charset="0"/>
                <a:cs typeface="Calibri" panose="020F0502020204030204" pitchFamily="34" charset="0"/>
              </a:rPr>
              <a:t>Janvier : La galette des rois</a:t>
            </a:r>
          </a:p>
          <a:p>
            <a:pPr algn="just" fontAlgn="ctr">
              <a:defRPr/>
            </a:pPr>
            <a:endParaRPr lang="fr-FR" sz="1100" i="1" dirty="0">
              <a:solidFill>
                <a:srgbClr val="52261B"/>
              </a:solidFill>
              <a:highlight>
                <a:srgbClr val="FDFEFF"/>
              </a:highlight>
            </a:endParaRPr>
          </a:p>
        </p:txBody>
      </p:sp>
      <p:sp>
        <p:nvSpPr>
          <p:cNvPr id="18" name="Sous-titre 2">
            <a:extLst>
              <a:ext uri="{FF2B5EF4-FFF2-40B4-BE49-F238E27FC236}">
                <a16:creationId xmlns:a16="http://schemas.microsoft.com/office/drawing/2014/main" id="{1CFA8228-0395-41F9-9D68-146660B1589C}"/>
              </a:ext>
            </a:extLst>
          </p:cNvPr>
          <p:cNvSpPr txBox="1">
            <a:spLocks/>
          </p:cNvSpPr>
          <p:nvPr/>
        </p:nvSpPr>
        <p:spPr>
          <a:xfrm>
            <a:off x="523374" y="5502006"/>
            <a:ext cx="2401570" cy="34300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fontAlgn="ctr">
              <a:defRPr/>
            </a:pPr>
            <a:r>
              <a:rPr lang="fr-FR" sz="1600" b="1">
                <a:solidFill>
                  <a:srgbClr val="00BFB3"/>
                </a:solidFill>
                <a:latin typeface="Calibri" panose="020F0502020204030204" pitchFamily="34" charset="0"/>
                <a:cs typeface="Calibri" panose="020F0502020204030204" pitchFamily="34" charset="0"/>
              </a:rPr>
              <a:t>Février : Vive les crêpes !</a:t>
            </a:r>
          </a:p>
          <a:p>
            <a:pPr algn="just" fontAlgn="ctr">
              <a:defRPr/>
            </a:pPr>
            <a:endParaRPr lang="fr-FR" sz="1100" i="1">
              <a:solidFill>
                <a:srgbClr val="52261B"/>
              </a:solidFill>
              <a:highlight>
                <a:srgbClr val="FDFEFF"/>
              </a:highlight>
            </a:endParaRPr>
          </a:p>
        </p:txBody>
      </p:sp>
      <p:pic>
        <p:nvPicPr>
          <p:cNvPr id="5" name="Image 4" descr="Une image contenant texte&#10;&#10;Description générée automatiquement">
            <a:extLst>
              <a:ext uri="{FF2B5EF4-FFF2-40B4-BE49-F238E27FC236}">
                <a16:creationId xmlns:a16="http://schemas.microsoft.com/office/drawing/2014/main" id="{AAF15FC2-57AD-4FCC-BA55-94128079AE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0901" y="4957853"/>
            <a:ext cx="1679289" cy="2520000"/>
          </a:xfrm>
          <a:prstGeom prst="rect">
            <a:avLst/>
          </a:prstGeom>
          <a:ln>
            <a:noFill/>
          </a:ln>
          <a:effectLst>
            <a:outerShdw blurRad="292100" dist="139700" dir="2700000" algn="tl" rotWithShape="0">
              <a:srgbClr val="333333">
                <a:alpha val="65000"/>
              </a:srgbClr>
            </a:outerShdw>
          </a:effectLst>
        </p:spPr>
      </p:pic>
      <p:pic>
        <p:nvPicPr>
          <p:cNvPr id="9" name="Image 8" descr="Une image contenant texte&#10;&#10;Description générée automatiquement">
            <a:extLst>
              <a:ext uri="{FF2B5EF4-FFF2-40B4-BE49-F238E27FC236}">
                <a16:creationId xmlns:a16="http://schemas.microsoft.com/office/drawing/2014/main" id="{2E024DC9-FD39-4A5A-BE2A-6C77910B0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664" y="1544030"/>
            <a:ext cx="1679289" cy="252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393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0688" y="161568"/>
            <a:ext cx="5829300" cy="903000"/>
          </a:xfrm>
          <a:prstGeom prst="rect">
            <a:avLst/>
          </a:prstGeom>
        </p:spPr>
        <p:txBody>
          <a:bodyPr anchor="ctr"/>
          <a:lstStyle/>
          <a:p>
            <a:r>
              <a:rPr lang="fr-FR" b="1">
                <a:solidFill>
                  <a:srgbClr val="52261B"/>
                </a:solidFill>
                <a:latin typeface="Century Gothic" panose="020B0502020202020204" pitchFamily="34" charset="0"/>
                <a:cs typeface="Calibri" panose="020F0502020204030204" pitchFamily="34" charset="0"/>
              </a:rPr>
              <a:t>« Les </a:t>
            </a:r>
            <a:r>
              <a:rPr lang="fr-FR" b="1" err="1">
                <a:solidFill>
                  <a:srgbClr val="52261B"/>
                </a:solidFill>
                <a:latin typeface="Century Gothic" panose="020B0502020202020204" pitchFamily="34" charset="0"/>
                <a:cs typeface="Calibri" panose="020F0502020204030204" pitchFamily="34" charset="0"/>
              </a:rPr>
              <a:t>amuse-bouches</a:t>
            </a:r>
            <a:r>
              <a:rPr lang="fr-FR" b="1">
                <a:solidFill>
                  <a:srgbClr val="52261B"/>
                </a:solidFill>
                <a:latin typeface="Century Gothic" panose="020B0502020202020204" pitchFamily="34" charset="0"/>
                <a:cs typeface="Calibri" panose="020F0502020204030204" pitchFamily="34" charset="0"/>
              </a:rPr>
              <a:t> »</a:t>
            </a:r>
          </a:p>
        </p:txBody>
      </p:sp>
      <p:sp>
        <p:nvSpPr>
          <p:cNvPr id="6"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Sous-titre 2">
            <a:extLst>
              <a:ext uri="{FF2B5EF4-FFF2-40B4-BE49-F238E27FC236}">
                <a16:creationId xmlns:a16="http://schemas.microsoft.com/office/drawing/2014/main" id="{D275BF0C-712D-437A-B567-D53D8C3FC0EB}"/>
              </a:ext>
            </a:extLst>
          </p:cNvPr>
          <p:cNvSpPr txBox="1">
            <a:spLocks/>
          </p:cNvSpPr>
          <p:nvPr/>
        </p:nvSpPr>
        <p:spPr>
          <a:xfrm>
            <a:off x="523374" y="1280592"/>
            <a:ext cx="5832648" cy="741682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fontAlgn="ctr"/>
            <a:r>
              <a:rPr lang="fr-FR" sz="1100" dirty="0">
                <a:solidFill>
                  <a:srgbClr val="52261B"/>
                </a:solidFill>
                <a:highlight>
                  <a:srgbClr val="FDFEFF"/>
                </a:highlight>
              </a:rPr>
              <a:t>C’est une façon rigolote de découvrir de nouvelles saveurs comme un grand ! </a:t>
            </a:r>
          </a:p>
          <a:p>
            <a:pPr algn="just" fontAlgn="ctr"/>
            <a:r>
              <a:rPr lang="fr-FR" sz="1100" dirty="0">
                <a:solidFill>
                  <a:srgbClr val="52261B"/>
                </a:solidFill>
                <a:highlight>
                  <a:srgbClr val="FDFEFF"/>
                </a:highlight>
              </a:rPr>
              <a:t>Une fois par mois, un produit original est servi aux enfants, en petite quantité, dans un contenant identifiable, en plus de leur repas. </a:t>
            </a:r>
          </a:p>
          <a:p>
            <a:pPr algn="just" fontAlgn="ctr"/>
            <a:endParaRPr lang="fr-FR" sz="1600" b="1" i="1" spc="-150" dirty="0">
              <a:solidFill>
                <a:srgbClr val="00BFB3"/>
              </a:solidFill>
              <a:highlight>
                <a:srgbClr val="FDFEFF"/>
              </a:highlight>
              <a:latin typeface="Constantia" panose="02030602050306030303" pitchFamily="18" charset="0"/>
            </a:endParaRPr>
          </a:p>
          <a:p>
            <a:pPr algn="just" fontAlgn="ctr">
              <a:defRPr/>
            </a:pPr>
            <a:r>
              <a:rPr lang="fr-FR" sz="1600" b="1" dirty="0">
                <a:solidFill>
                  <a:srgbClr val="00BFB3"/>
                </a:solidFill>
                <a:highlight>
                  <a:srgbClr val="FDFEFF"/>
                </a:highlight>
                <a:latin typeface="Calibri" panose="020F0502020204030204" pitchFamily="34" charset="0"/>
                <a:cs typeface="Calibri" panose="020F0502020204030204" pitchFamily="34" charset="0"/>
              </a:rPr>
              <a:t>Janvier : Marmelade d’orange </a:t>
            </a:r>
          </a:p>
          <a:p>
            <a:pPr algn="just" fontAlgn="ctr">
              <a:defRPr/>
            </a:pPr>
            <a:r>
              <a:rPr lang="fr-FR" sz="1100" dirty="0">
                <a:solidFill>
                  <a:srgbClr val="52261B"/>
                </a:solidFill>
                <a:highlight>
                  <a:srgbClr val="FDFEFF"/>
                </a:highlight>
              </a:rPr>
              <a:t>En janvier, nos jeunes convives auront le plaisir de découvrir la marmelade </a:t>
            </a:r>
          </a:p>
          <a:p>
            <a:pPr algn="just" fontAlgn="ctr">
              <a:defRPr/>
            </a:pPr>
            <a:r>
              <a:rPr lang="fr-FR" sz="1100" dirty="0">
                <a:solidFill>
                  <a:srgbClr val="52261B"/>
                </a:solidFill>
                <a:highlight>
                  <a:srgbClr val="FDFEFF"/>
                </a:highlight>
              </a:rPr>
              <a:t>d’orange. </a:t>
            </a:r>
          </a:p>
          <a:p>
            <a:pPr fontAlgn="ctr"/>
            <a:endParaRPr lang="fr-FR" sz="1100" dirty="0">
              <a:solidFill>
                <a:srgbClr val="52261B"/>
              </a:solidFill>
              <a:highlight>
                <a:srgbClr val="FDFEFF"/>
              </a:highlight>
            </a:endParaRPr>
          </a:p>
          <a:p>
            <a:pPr fontAlgn="ctr"/>
            <a:r>
              <a:rPr lang="fr-FR" sz="1100" dirty="0">
                <a:solidFill>
                  <a:srgbClr val="52261B"/>
                </a:solidFill>
                <a:highlight>
                  <a:srgbClr val="FDFEFF"/>
                </a:highlight>
              </a:rPr>
              <a:t> </a:t>
            </a:r>
          </a:p>
          <a:p>
            <a:pPr algn="just" fontAlgn="ctr"/>
            <a:r>
              <a:rPr lang="fr-FR" sz="1100" b="1" dirty="0">
                <a:solidFill>
                  <a:srgbClr val="9ABB4F"/>
                </a:solidFill>
                <a:highlight>
                  <a:srgbClr val="FDFEFF"/>
                </a:highlight>
              </a:rPr>
              <a:t>Les ingrédients et leurs intérêts</a:t>
            </a:r>
          </a:p>
          <a:p>
            <a:pPr marL="171450" indent="-171450">
              <a:buFont typeface="Arial" panose="020B0604020202020204" pitchFamily="34" charset="0"/>
              <a:buChar char="•"/>
            </a:pPr>
            <a:r>
              <a:rPr lang="fr-FR" sz="1100" dirty="0">
                <a:solidFill>
                  <a:srgbClr val="542B0B"/>
                </a:solidFill>
                <a:highlight>
                  <a:srgbClr val="FDFEFF"/>
                </a:highlight>
              </a:rPr>
              <a:t>Marmelade d’orange : apport en glucide simple, en juste quantité. </a:t>
            </a:r>
          </a:p>
          <a:p>
            <a:pPr marL="901700" algn="just"/>
            <a:endParaRPr lang="fr-FR" sz="1100" b="1" i="1" dirty="0">
              <a:solidFill>
                <a:srgbClr val="00BFB3"/>
              </a:solidFill>
              <a:highlight>
                <a:srgbClr val="FDFEFF"/>
              </a:highlight>
            </a:endParaRPr>
          </a:p>
          <a:p>
            <a:pPr marL="901700" algn="just"/>
            <a:endParaRPr lang="fr-FR" sz="1100" b="1" i="1" dirty="0">
              <a:solidFill>
                <a:srgbClr val="00BFB3"/>
              </a:solidFill>
              <a:highlight>
                <a:srgbClr val="FDFEFF"/>
              </a:highlight>
            </a:endParaRPr>
          </a:p>
          <a:p>
            <a:pPr marL="901700" algn="just"/>
            <a:endParaRPr lang="fr-FR" sz="1100" b="1" i="1" dirty="0">
              <a:solidFill>
                <a:srgbClr val="00BFB3"/>
              </a:solidFill>
              <a:highlight>
                <a:srgbClr val="FDFEFF"/>
              </a:highlight>
            </a:endParaRPr>
          </a:p>
          <a:p>
            <a:pPr marL="901700" algn="just"/>
            <a:endParaRPr lang="fr-FR" sz="1100" b="1" i="1" dirty="0">
              <a:solidFill>
                <a:srgbClr val="00BFB3"/>
              </a:solidFill>
              <a:highlight>
                <a:srgbClr val="FDFEFF"/>
              </a:highlight>
            </a:endParaRPr>
          </a:p>
          <a:p>
            <a:pPr marL="901700" algn="just"/>
            <a:endParaRPr lang="fr-FR" sz="1100" b="1" i="1" dirty="0">
              <a:solidFill>
                <a:srgbClr val="00BFB3"/>
              </a:solidFill>
              <a:highlight>
                <a:srgbClr val="FDFEFF"/>
              </a:highlight>
            </a:endParaRPr>
          </a:p>
          <a:p>
            <a:pPr marL="901700" algn="just"/>
            <a:endParaRPr lang="fr-FR" sz="1100" b="1" i="1" dirty="0">
              <a:solidFill>
                <a:srgbClr val="00BFB3"/>
              </a:solidFill>
              <a:highlight>
                <a:srgbClr val="FDFEFF"/>
              </a:highlight>
            </a:endParaRPr>
          </a:p>
          <a:p>
            <a:pPr marL="901700" algn="just"/>
            <a:endParaRPr lang="fr-FR" sz="1100" b="1" i="1" dirty="0">
              <a:solidFill>
                <a:srgbClr val="00BFB3"/>
              </a:solidFill>
              <a:highlight>
                <a:srgbClr val="FDFEFF"/>
              </a:highlight>
            </a:endParaRPr>
          </a:p>
          <a:p>
            <a:pPr marL="901700" algn="just"/>
            <a:r>
              <a:rPr lang="fr-FR" sz="1100" b="1" i="1" dirty="0">
                <a:solidFill>
                  <a:srgbClr val="00BFB3"/>
                </a:solidFill>
                <a:highlight>
                  <a:srgbClr val="FDFEFF"/>
                </a:highlight>
              </a:rPr>
              <a:t>A noter : </a:t>
            </a:r>
            <a:r>
              <a:rPr lang="fr-FR" sz="1100" i="1" dirty="0">
                <a:solidFill>
                  <a:srgbClr val="52261B"/>
                </a:solidFill>
              </a:rPr>
              <a:t>La marmelade est une confiture faite à partir du jus et de la peau des agrumes bouillis avec du sucre.   </a:t>
            </a:r>
          </a:p>
          <a:p>
            <a:pPr marL="1619250" indent="-1619250" algn="just">
              <a:spcBef>
                <a:spcPts val="0"/>
              </a:spcBef>
            </a:pPr>
            <a:endParaRPr lang="fr-FR" sz="1000" i="1" dirty="0">
              <a:solidFill>
                <a:srgbClr val="52261B"/>
              </a:solidFill>
              <a:highlight>
                <a:srgbClr val="FDFEFF"/>
              </a:highlight>
            </a:endParaRPr>
          </a:p>
          <a:p>
            <a:pPr marL="1619250" indent="-1619250" algn="just">
              <a:spcBef>
                <a:spcPts val="0"/>
              </a:spcBef>
            </a:pPr>
            <a:endParaRPr lang="fr-FR" sz="1000" i="1" dirty="0">
              <a:solidFill>
                <a:srgbClr val="52261B"/>
              </a:solidFill>
              <a:highlight>
                <a:srgbClr val="FDFEFF"/>
              </a:highlight>
            </a:endParaRPr>
          </a:p>
          <a:p>
            <a:pPr marL="1619250" indent="-1619250" algn="just">
              <a:spcBef>
                <a:spcPts val="0"/>
              </a:spcBef>
            </a:pPr>
            <a:endParaRPr lang="fr-FR" sz="1000" i="1" dirty="0">
              <a:solidFill>
                <a:srgbClr val="52261B"/>
              </a:solidFill>
              <a:highlight>
                <a:srgbClr val="FDFEFF"/>
              </a:highlight>
            </a:endParaRPr>
          </a:p>
          <a:p>
            <a:pPr marL="1619250" indent="-1619250" algn="just">
              <a:spcBef>
                <a:spcPts val="0"/>
              </a:spcBef>
            </a:pPr>
            <a:endParaRPr lang="fr-FR" sz="1000" i="1" dirty="0">
              <a:solidFill>
                <a:srgbClr val="52261B"/>
              </a:solidFill>
              <a:highlight>
                <a:srgbClr val="FDFEFF"/>
              </a:highlight>
            </a:endParaRPr>
          </a:p>
          <a:p>
            <a:pPr algn="just" fontAlgn="ctr">
              <a:defRPr/>
            </a:pPr>
            <a:r>
              <a:rPr lang="fr-FR" sz="1600" b="1" dirty="0">
                <a:solidFill>
                  <a:srgbClr val="00BFB3"/>
                </a:solidFill>
                <a:highlight>
                  <a:srgbClr val="FDFEFF"/>
                </a:highlight>
                <a:latin typeface="Calibri" panose="020F0502020204030204" pitchFamily="34" charset="0"/>
                <a:cs typeface="Calibri" panose="020F0502020204030204" pitchFamily="34" charset="0"/>
              </a:rPr>
              <a:t>Février : Tomme catalane </a:t>
            </a:r>
          </a:p>
          <a:p>
            <a:pPr algn="just" fontAlgn="ctr"/>
            <a:r>
              <a:rPr lang="fr-FR" sz="1100" dirty="0">
                <a:solidFill>
                  <a:srgbClr val="52261B"/>
                </a:solidFill>
                <a:highlight>
                  <a:srgbClr val="FDFEFF"/>
                </a:highlight>
              </a:rPr>
              <a:t>En février, nos jeunes convives auront le plaisir de découvrir la tomme </a:t>
            </a:r>
          </a:p>
          <a:p>
            <a:pPr algn="just" fontAlgn="ctr"/>
            <a:r>
              <a:rPr lang="fr-FR" sz="1100" dirty="0">
                <a:solidFill>
                  <a:srgbClr val="52261B"/>
                </a:solidFill>
                <a:highlight>
                  <a:srgbClr val="FDFEFF"/>
                </a:highlight>
              </a:rPr>
              <a:t>catalane. </a:t>
            </a:r>
          </a:p>
          <a:p>
            <a:pPr algn="just" fontAlgn="ctr"/>
            <a:endParaRPr lang="fr-FR" sz="1100" b="1" dirty="0">
              <a:solidFill>
                <a:srgbClr val="9ABB4F"/>
              </a:solidFill>
              <a:highlight>
                <a:srgbClr val="FDFEFF"/>
              </a:highlight>
            </a:endParaRPr>
          </a:p>
          <a:p>
            <a:pPr algn="just" fontAlgn="ctr"/>
            <a:r>
              <a:rPr lang="fr-FR" sz="1100" b="1" dirty="0">
                <a:solidFill>
                  <a:srgbClr val="9ABB4F"/>
                </a:solidFill>
                <a:highlight>
                  <a:srgbClr val="FDFEFF"/>
                </a:highlight>
              </a:rPr>
              <a:t>Les ingrédients et leurs intérêts</a:t>
            </a:r>
          </a:p>
          <a:p>
            <a:pPr marL="171450" indent="-171450">
              <a:buFont typeface="Arial" panose="020B0604020202020204" pitchFamily="34" charset="0"/>
              <a:buChar char="•"/>
            </a:pPr>
            <a:r>
              <a:rPr lang="fr-FR" sz="1100" dirty="0">
                <a:solidFill>
                  <a:srgbClr val="52261B"/>
                </a:solidFill>
                <a:highlight>
                  <a:srgbClr val="FDFEFF"/>
                </a:highlight>
              </a:rPr>
              <a:t>Tomme catalane </a:t>
            </a:r>
            <a:r>
              <a:rPr lang="fr-FR" sz="1100" dirty="0">
                <a:solidFill>
                  <a:srgbClr val="542B0B"/>
                </a:solidFill>
                <a:highlight>
                  <a:srgbClr val="FDFEFF"/>
                </a:highlight>
              </a:rPr>
              <a:t>: apport en protéines, lipides, calcium</a:t>
            </a:r>
          </a:p>
          <a:p>
            <a:pPr marL="171450" indent="-171450">
              <a:buFont typeface="Arial" panose="020B0604020202020204" pitchFamily="34" charset="0"/>
              <a:buChar char="•"/>
            </a:pPr>
            <a:endParaRPr lang="fr-FR" sz="1100" dirty="0">
              <a:solidFill>
                <a:srgbClr val="542B0B"/>
              </a:solidFill>
              <a:highlight>
                <a:srgbClr val="FDFEFF"/>
              </a:highlight>
            </a:endParaRPr>
          </a:p>
          <a:p>
            <a:pPr marL="171450" indent="-171450">
              <a:buFont typeface="Arial" panose="020B0604020202020204" pitchFamily="34" charset="0"/>
              <a:buChar char="•"/>
            </a:pPr>
            <a:endParaRPr lang="fr-FR" sz="1100" dirty="0">
              <a:solidFill>
                <a:srgbClr val="542B0B"/>
              </a:solidFill>
              <a:highlight>
                <a:srgbClr val="FDFEFF"/>
              </a:highlight>
            </a:endParaRPr>
          </a:p>
          <a:p>
            <a:pPr marL="171450" indent="-171450">
              <a:buFont typeface="Arial" panose="020B0604020202020204" pitchFamily="34" charset="0"/>
              <a:buChar char="•"/>
            </a:pPr>
            <a:endParaRPr lang="fr-FR" sz="1100" dirty="0">
              <a:solidFill>
                <a:srgbClr val="542B0B"/>
              </a:solidFill>
              <a:highlight>
                <a:srgbClr val="FDFEFF"/>
              </a:highlight>
            </a:endParaRPr>
          </a:p>
          <a:p>
            <a:pPr marL="171450" indent="-171450">
              <a:buFont typeface="Arial" panose="020B0604020202020204" pitchFamily="34" charset="0"/>
              <a:buChar char="•"/>
            </a:pPr>
            <a:endParaRPr lang="fr-FR" sz="1100" dirty="0">
              <a:solidFill>
                <a:srgbClr val="542B0B"/>
              </a:solidFill>
              <a:highlight>
                <a:srgbClr val="FDFEFF"/>
              </a:highlight>
            </a:endParaRPr>
          </a:p>
          <a:p>
            <a:pPr marL="171450" indent="-171450">
              <a:buFont typeface="Arial" panose="020B0604020202020204" pitchFamily="34" charset="0"/>
              <a:buChar char="•"/>
            </a:pPr>
            <a:endParaRPr lang="fr-FR" sz="1100" dirty="0">
              <a:solidFill>
                <a:srgbClr val="542B0B"/>
              </a:solidFill>
              <a:highlight>
                <a:srgbClr val="FDFEFF"/>
              </a:highlight>
            </a:endParaRPr>
          </a:p>
          <a:p>
            <a:pPr marL="171450" indent="-171450">
              <a:buFont typeface="Arial" panose="020B0604020202020204" pitchFamily="34" charset="0"/>
              <a:buChar char="•"/>
            </a:pPr>
            <a:endParaRPr lang="fr-FR" sz="1100" dirty="0">
              <a:solidFill>
                <a:srgbClr val="542B0B"/>
              </a:solidFill>
              <a:highlight>
                <a:srgbClr val="FDFEFF"/>
              </a:highlight>
            </a:endParaRPr>
          </a:p>
          <a:p>
            <a:pPr algn="just" fontAlgn="ctr"/>
            <a:endParaRPr lang="fr-FR" sz="1100" dirty="0">
              <a:solidFill>
                <a:schemeClr val="bg1">
                  <a:lumMod val="85000"/>
                </a:schemeClr>
              </a:solidFill>
              <a:highlight>
                <a:srgbClr val="FDFEFF"/>
              </a:highlight>
            </a:endParaRPr>
          </a:p>
          <a:p>
            <a:pPr marL="901700" algn="just">
              <a:spcBef>
                <a:spcPts val="0"/>
              </a:spcBef>
            </a:pPr>
            <a:r>
              <a:rPr lang="fr-FR" sz="1100" b="1" i="1" dirty="0">
                <a:solidFill>
                  <a:srgbClr val="00BFB3"/>
                </a:solidFill>
                <a:highlight>
                  <a:srgbClr val="FDFEFF"/>
                </a:highlight>
              </a:rPr>
              <a:t>A noter : </a:t>
            </a:r>
            <a:r>
              <a:rPr lang="fr-FR" sz="1100" i="1" dirty="0">
                <a:solidFill>
                  <a:srgbClr val="52261B"/>
                </a:solidFill>
              </a:rPr>
              <a:t>La tomme catalane est le seul fromage catalan bénéficiant d’une l’AOP (appellation d’origine protégée), il est apprécié pour son arôme fruité</a:t>
            </a:r>
            <a:r>
              <a:rPr lang="fr-FR" sz="1000" i="1" dirty="0">
                <a:solidFill>
                  <a:srgbClr val="52261B"/>
                </a:solidFill>
              </a:rPr>
              <a:t>. </a:t>
            </a:r>
          </a:p>
        </p:txBody>
      </p:sp>
      <p:pic>
        <p:nvPicPr>
          <p:cNvPr id="7" name="Image 6">
            <a:extLst>
              <a:ext uri="{FF2B5EF4-FFF2-40B4-BE49-F238E27FC236}">
                <a16:creationId xmlns:a16="http://schemas.microsoft.com/office/drawing/2014/main" id="{E3516171-E293-408D-90CA-93C609F1D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272" y="239500"/>
            <a:ext cx="699782" cy="747136"/>
          </a:xfrm>
          <a:prstGeom prst="rect">
            <a:avLst/>
          </a:prstGeom>
        </p:spPr>
      </p:pic>
      <p:pic>
        <p:nvPicPr>
          <p:cNvPr id="4" name="Image 3">
            <a:extLst>
              <a:ext uri="{FF2B5EF4-FFF2-40B4-BE49-F238E27FC236}">
                <a16:creationId xmlns:a16="http://schemas.microsoft.com/office/drawing/2014/main" id="{E97A4C9A-D630-41C0-93E6-A8D912235F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7765" y="5674158"/>
            <a:ext cx="1679289" cy="2520000"/>
          </a:xfrm>
          <a:prstGeom prst="rect">
            <a:avLst/>
          </a:prstGeom>
          <a:ln>
            <a:noFill/>
          </a:ln>
          <a:effectLst>
            <a:outerShdw blurRad="292100" dist="139700" dir="2700000" algn="tl" rotWithShape="0">
              <a:srgbClr val="333333">
                <a:alpha val="65000"/>
              </a:srgbClr>
            </a:outerShdw>
          </a:effectLst>
        </p:spPr>
      </p:pic>
      <p:pic>
        <p:nvPicPr>
          <p:cNvPr id="9" name="Image 8" descr="Une image contenant texte&#10;&#10;Description générée automatiquement">
            <a:extLst>
              <a:ext uri="{FF2B5EF4-FFF2-40B4-BE49-F238E27FC236}">
                <a16:creationId xmlns:a16="http://schemas.microsoft.com/office/drawing/2014/main" id="{A6E90CC9-3B58-45A9-972F-3E4BAE02EE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7765" y="2330766"/>
            <a:ext cx="1679289" cy="252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624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1"/>
          <p:cNvSpPr>
            <a:spLocks noGrp="1"/>
          </p:cNvSpPr>
          <p:nvPr>
            <p:ph type="ftr" sz="quarter" idx="11"/>
          </p:nvPr>
        </p:nvSpPr>
        <p:spPr>
          <a:xfrm>
            <a:off x="188641" y="9182100"/>
            <a:ext cx="6336704" cy="527050"/>
          </a:xfrm>
        </p:spPr>
        <p:txBody>
          <a:bodyPr/>
          <a:lstStyle/>
          <a:p>
            <a:r>
              <a:rPr lang="fr-FR">
                <a:solidFill>
                  <a:srgbClr val="52261B"/>
                </a:solidFill>
              </a:rPr>
              <a:t>Tour Horizons C.P.H124 - 30 Cours de l'Ile Seguin - 92777 Boulogne Billancourt cedex		 sogeres.fr</a:t>
            </a:r>
          </a:p>
          <a:p>
            <a:r>
              <a:rPr lang="fr-FR">
                <a:solidFill>
                  <a:srgbClr val="52261B"/>
                </a:solidFill>
              </a:rPr>
              <a:t>SAS au capital de 2.153.424 € - SIRET : 57210217619623 - APE 5629B</a:t>
            </a:r>
          </a:p>
        </p:txBody>
      </p:sp>
    </p:spTree>
    <p:extLst>
      <p:ext uri="{BB962C8B-B14F-4D97-AF65-F5344CB8AC3E}">
        <p14:creationId xmlns:p14="http://schemas.microsoft.com/office/powerpoint/2010/main" val="1684842258"/>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B458B53607A64CA2B041B045F4FF05" ma:contentTypeVersion="13" ma:contentTypeDescription="Create a new document." ma:contentTypeScope="" ma:versionID="5e68569afee90a5874d5095853ecfbad">
  <xsd:schema xmlns:xsd="http://www.w3.org/2001/XMLSchema" xmlns:xs="http://www.w3.org/2001/XMLSchema" xmlns:p="http://schemas.microsoft.com/office/2006/metadata/properties" xmlns:ns3="031fa6e8-5a9c-4343-b403-f7f35b517f00" xmlns:ns4="78f859e7-f781-413a-a34d-4bb39c3d6b38" targetNamespace="http://schemas.microsoft.com/office/2006/metadata/properties" ma:root="true" ma:fieldsID="c0dea649b46dbacd207bb34ee8fc9ce8" ns3:_="" ns4:_="">
    <xsd:import namespace="031fa6e8-5a9c-4343-b403-f7f35b517f00"/>
    <xsd:import namespace="78f859e7-f781-413a-a34d-4bb39c3d6b3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fa6e8-5a9c-4343-b403-f7f35b517f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f859e7-f781-413a-a34d-4bb39c3d6b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8A8AD4-2746-43E4-83B8-F8DC546876E8}">
  <ds:schemaRefs>
    <ds:schemaRef ds:uri="031fa6e8-5a9c-4343-b403-f7f35b517f00"/>
    <ds:schemaRef ds:uri="78f859e7-f781-413a-a34d-4bb39c3d6b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56AE08-91BB-4756-8CF5-A63AE0C66011}">
  <ds:schemaRefs>
    <ds:schemaRef ds:uri="http://purl.org/dc/dcmitype/"/>
    <ds:schemaRef ds:uri="http://purl.org/dc/elements/1.1/"/>
    <ds:schemaRef ds:uri="031fa6e8-5a9c-4343-b403-f7f35b517f00"/>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78f859e7-f781-413a-a34d-4bb39c3d6b38"/>
    <ds:schemaRef ds:uri="http://www.w3.org/XML/1998/namespace"/>
  </ds:schemaRefs>
</ds:datastoreItem>
</file>

<file path=customXml/itemProps3.xml><?xml version="1.0" encoding="utf-8"?>
<ds:datastoreItem xmlns:ds="http://schemas.openxmlformats.org/officeDocument/2006/customXml" ds:itemID="{D353F8BE-A8AE-400C-9387-5D8714BFBF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93</TotalTime>
  <Words>936</Words>
  <Application>Microsoft Office PowerPoint</Application>
  <PresentationFormat>Format A4 (210 x 297 mm)</PresentationFormat>
  <Paragraphs>145</Paragraphs>
  <Slides>8</Slides>
  <Notes>3</Notes>
  <HiddenSlides>0</HiddenSlides>
  <MMClips>0</MMClips>
  <ScaleCrop>false</ScaleCrop>
  <HeadingPairs>
    <vt:vector size="6" baseType="variant">
      <vt:variant>
        <vt:lpstr>Polices utilisées</vt:lpstr>
      </vt:variant>
      <vt:variant>
        <vt:i4>6</vt:i4>
      </vt:variant>
      <vt:variant>
        <vt:lpstr>Thème</vt:lpstr>
      </vt:variant>
      <vt:variant>
        <vt:i4>5</vt:i4>
      </vt:variant>
      <vt:variant>
        <vt:lpstr>Titres des diapositives</vt:lpstr>
      </vt:variant>
      <vt:variant>
        <vt:i4>8</vt:i4>
      </vt:variant>
    </vt:vector>
  </HeadingPairs>
  <TitlesOfParts>
    <vt:vector size="19" baseType="lpstr">
      <vt:lpstr>Arial</vt:lpstr>
      <vt:lpstr>Calibri</vt:lpstr>
      <vt:lpstr>Calibri Light</vt:lpstr>
      <vt:lpstr>Century Gothic</vt:lpstr>
      <vt:lpstr>Constantia</vt:lpstr>
      <vt:lpstr>Cooper Black</vt:lpstr>
      <vt:lpstr>Conception personnalisée</vt:lpstr>
      <vt:lpstr>2_Conception personnalisée</vt:lpstr>
      <vt:lpstr>Thème Office</vt:lpstr>
      <vt:lpstr>1_Conception personnalisée</vt:lpstr>
      <vt:lpstr>3_Conception personnalisée</vt:lpstr>
      <vt:lpstr>Janvier - Février 2022</vt:lpstr>
      <vt:lpstr>Présentation PowerPoint</vt:lpstr>
      <vt:lpstr>Introduction</vt:lpstr>
      <vt:lpstr>Sommaire</vt:lpstr>
      <vt:lpstr>« Les recettes pas pareilles »</vt:lpstr>
      <vt:lpstr>« C’est la fête ! »</vt:lpstr>
      <vt:lpstr>« Les amuse-bouches »</vt:lpstr>
      <vt:lpstr>Présentation PowerPoint</vt:lpstr>
    </vt:vector>
  </TitlesOfParts>
  <Company>SODEXO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ECHANTILLONS</dc:title>
  <dc:creator>Maeder, Christelle</dc:creator>
  <cp:lastModifiedBy>Anne LACHAIZE</cp:lastModifiedBy>
  <cp:revision>14</cp:revision>
  <cp:lastPrinted>2021-11-23T10:01:53Z</cp:lastPrinted>
  <dcterms:created xsi:type="dcterms:W3CDTF">2017-01-27T12:52:38Z</dcterms:created>
  <dcterms:modified xsi:type="dcterms:W3CDTF">2021-12-17T09:24:59Z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0x0101009EB458B53607A64CA2B041B045F4FF05</vt:lpwstr>
  </property>
</Properties>
</file>